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2" r:id="rId4"/>
    <p:sldId id="288" r:id="rId5"/>
    <p:sldId id="27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E88B2-AE99-4547-BFB3-B574FC8F34A3}" type="datetimeFigureOut">
              <a:rPr lang="cs-CZ" smtClean="0"/>
              <a:pPr/>
              <a:t>3.12.2015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91AE-1662-4E5D-BD00-1EB21C4EA53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Slovníky „beze slov“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Obrázkový slovník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292080" y="1484784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Řazení termínů obvykle podle výskytu v obrázku shora dolů nebo zleva doprava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Abecední řazení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580112" y="1556792"/>
            <a:ext cx="31683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>
                <a:solidFill>
                  <a:srgbClr val="FF0000"/>
                </a:solidFill>
              </a:rPr>
              <a:t>Výhody:</a:t>
            </a:r>
          </a:p>
          <a:p>
            <a:r>
              <a:rPr lang="cs-CZ" smtClean="0"/>
              <a:t>Velmi snadné hledání</a:t>
            </a:r>
          </a:p>
          <a:p>
            <a:endParaRPr lang="cs-CZ"/>
          </a:p>
          <a:p>
            <a:r>
              <a:rPr lang="cs-CZ" smtClean="0">
                <a:solidFill>
                  <a:srgbClr val="FF0000"/>
                </a:solidFill>
              </a:rPr>
              <a:t>Nevýhody:</a:t>
            </a:r>
          </a:p>
          <a:p>
            <a:r>
              <a:rPr lang="cs-CZ" smtClean="0"/>
              <a:t>Dostanou se k sobě slova nesouvisející</a:t>
            </a:r>
          </a:p>
          <a:p>
            <a:r>
              <a:rPr lang="cs-CZ" smtClean="0"/>
              <a:t>„Problém“ se zařazením zkratek, slov s pomlčkami…</a:t>
            </a: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hnízdování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clipart-of-silhouetted-dancing-ballerinas-by-pushkin-23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8689" y="0"/>
            <a:ext cx="672662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46</Words>
  <Application>Microsoft Office PowerPoint</Application>
  <PresentationFormat>Předvádění na obrazovce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Slovníky „beze slov“</vt:lpstr>
      <vt:lpstr>Obrázkový slovník</vt:lpstr>
      <vt:lpstr>Abecední řazení</vt:lpstr>
      <vt:lpstr>hnízdování</vt:lpstr>
      <vt:lpstr>Snímek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Slovníky „beze slov“</dc:title>
  <dc:creator>TransPerfect</dc:creator>
  <cp:lastModifiedBy>MAMKA</cp:lastModifiedBy>
  <cp:revision>41</cp:revision>
  <dcterms:created xsi:type="dcterms:W3CDTF">2015-11-03T15:59:00Z</dcterms:created>
  <dcterms:modified xsi:type="dcterms:W3CDTF">2015-12-03T20:24:25Z</dcterms:modified>
</cp:coreProperties>
</file>