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9" r:id="rId5"/>
    <p:sldId id="264" r:id="rId6"/>
    <p:sldId id="262" r:id="rId7"/>
    <p:sldId id="265" r:id="rId8"/>
    <p:sldId id="263" r:id="rId9"/>
    <p:sldId id="270" r:id="rId10"/>
    <p:sldId id="266" r:id="rId11"/>
    <p:sldId id="268" r:id="rId12"/>
    <p:sldId id="267" r:id="rId13"/>
    <p:sldId id="261" r:id="rId14"/>
    <p:sldId id="258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2C0FB-943C-4806-A10B-4C629F5D184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A43B773A-B225-46FF-8FA2-D7A9A44D0488}">
      <dgm:prSet phldrT="[Text]"/>
      <dgm:spPr/>
      <dgm:t>
        <a:bodyPr/>
        <a:lstStyle/>
        <a:p>
          <a:r>
            <a:rPr lang="cs-CZ" dirty="0" smtClean="0"/>
            <a:t>titulky</a:t>
          </a:r>
          <a:endParaRPr lang="cs-CZ" dirty="0"/>
        </a:p>
      </dgm:t>
    </dgm:pt>
    <dgm:pt modelId="{6576A19C-1322-4700-8730-2BE3F644242B}" type="parTrans" cxnId="{BC68A1B1-77F3-43F0-A469-8B3B6B8238E5}">
      <dgm:prSet/>
      <dgm:spPr/>
      <dgm:t>
        <a:bodyPr/>
        <a:lstStyle/>
        <a:p>
          <a:endParaRPr lang="cs-CZ"/>
        </a:p>
      </dgm:t>
    </dgm:pt>
    <dgm:pt modelId="{75797354-4F3F-4E92-8D8B-ABC0EA2F1C7F}" type="sibTrans" cxnId="{BC68A1B1-77F3-43F0-A469-8B3B6B8238E5}">
      <dgm:prSet/>
      <dgm:spPr/>
      <dgm:t>
        <a:bodyPr/>
        <a:lstStyle/>
        <a:p>
          <a:endParaRPr lang="cs-CZ"/>
        </a:p>
      </dgm:t>
    </dgm:pt>
    <dgm:pt modelId="{43EC0935-933E-4BFC-A665-F56E87938AC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 smtClean="0"/>
            <a:t>otevřené</a:t>
          </a:r>
          <a:endParaRPr lang="cs-CZ" dirty="0"/>
        </a:p>
      </dgm:t>
    </dgm:pt>
    <dgm:pt modelId="{5B6D4D0B-3CD0-4F37-92C1-C253C37BB42F}" type="parTrans" cxnId="{CBA1F368-47B2-4897-94D7-02EE333CA4EE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924B28AF-9952-4010-9EFB-744B591BE21C}" type="sibTrans" cxnId="{CBA1F368-47B2-4897-94D7-02EE333CA4EE}">
      <dgm:prSet/>
      <dgm:spPr/>
      <dgm:t>
        <a:bodyPr/>
        <a:lstStyle/>
        <a:p>
          <a:endParaRPr lang="cs-CZ"/>
        </a:p>
      </dgm:t>
    </dgm:pt>
    <dgm:pt modelId="{9D90F3E5-647F-49C0-A538-3F02C6DF3BD9}">
      <dgm:prSet phldrT="[Text]"/>
      <dgm:spPr/>
      <dgm:t>
        <a:bodyPr/>
        <a:lstStyle/>
        <a:p>
          <a:r>
            <a:rPr lang="cs-CZ" dirty="0" smtClean="0"/>
            <a:t>skryté (ST)</a:t>
          </a:r>
        </a:p>
        <a:p>
          <a:r>
            <a:rPr lang="cs-CZ" dirty="0" smtClean="0"/>
            <a:t>888</a:t>
          </a:r>
          <a:endParaRPr lang="cs-CZ" dirty="0"/>
        </a:p>
      </dgm:t>
    </dgm:pt>
    <dgm:pt modelId="{FA859466-59E4-459F-BAFF-E016C26DA7E9}" type="parTrans" cxnId="{9EC9C8E2-C6C2-4B8B-823A-7A45F58F4403}">
      <dgm:prSet/>
      <dgm:spPr/>
      <dgm:t>
        <a:bodyPr/>
        <a:lstStyle/>
        <a:p>
          <a:endParaRPr lang="cs-CZ"/>
        </a:p>
      </dgm:t>
    </dgm:pt>
    <dgm:pt modelId="{2F093E82-7AA1-477D-B2CE-DD8A5244A6CB}" type="sibTrans" cxnId="{9EC9C8E2-C6C2-4B8B-823A-7A45F58F4403}">
      <dgm:prSet/>
      <dgm:spPr/>
      <dgm:t>
        <a:bodyPr/>
        <a:lstStyle/>
        <a:p>
          <a:endParaRPr lang="cs-CZ"/>
        </a:p>
      </dgm:t>
    </dgm:pt>
    <dgm:pt modelId="{E993B22A-AAA1-4F40-99A3-0CC6E080E8A4}">
      <dgm:prSet phldrT="[Text]"/>
      <dgm:spPr/>
      <dgm:t>
        <a:bodyPr/>
        <a:lstStyle/>
        <a:p>
          <a:r>
            <a:rPr lang="cs-CZ" dirty="0" smtClean="0"/>
            <a:t>živé</a:t>
          </a:r>
          <a:endParaRPr lang="cs-CZ" dirty="0"/>
        </a:p>
      </dgm:t>
    </dgm:pt>
    <dgm:pt modelId="{0899734D-E5E5-4F33-8EDC-8657424AD5FC}" type="parTrans" cxnId="{BC33C4B6-89E1-4C28-93C1-A5345D072739}">
      <dgm:prSet/>
      <dgm:spPr/>
      <dgm:t>
        <a:bodyPr/>
        <a:lstStyle/>
        <a:p>
          <a:endParaRPr lang="cs-CZ"/>
        </a:p>
      </dgm:t>
    </dgm:pt>
    <dgm:pt modelId="{39B743C5-B12A-4933-9F42-DDA18D298798}" type="sibTrans" cxnId="{BC33C4B6-89E1-4C28-93C1-A5345D072739}">
      <dgm:prSet/>
      <dgm:spPr/>
      <dgm:t>
        <a:bodyPr/>
        <a:lstStyle/>
        <a:p>
          <a:endParaRPr lang="cs-CZ"/>
        </a:p>
      </dgm:t>
    </dgm:pt>
    <dgm:pt modelId="{A0932B56-077C-48AD-A721-F461158DE0BE}">
      <dgm:prSet/>
      <dgm:spPr/>
      <dgm:t>
        <a:bodyPr/>
        <a:lstStyle/>
        <a:p>
          <a:r>
            <a:rPr lang="cs-CZ" dirty="0" smtClean="0"/>
            <a:t>ze záznamu</a:t>
          </a:r>
          <a:endParaRPr lang="cs-CZ" dirty="0"/>
        </a:p>
      </dgm:t>
    </dgm:pt>
    <dgm:pt modelId="{025B922F-7542-4DAC-B3C7-6EC471E78859}" type="parTrans" cxnId="{E1BF9630-6ACE-434E-9225-57946D0AD3B3}">
      <dgm:prSet/>
      <dgm:spPr/>
      <dgm:t>
        <a:bodyPr/>
        <a:lstStyle/>
        <a:p>
          <a:endParaRPr lang="cs-CZ"/>
        </a:p>
      </dgm:t>
    </dgm:pt>
    <dgm:pt modelId="{0AE04D65-2C22-4741-A233-EF51DDC306B1}" type="sibTrans" cxnId="{E1BF9630-6ACE-434E-9225-57946D0AD3B3}">
      <dgm:prSet/>
      <dgm:spPr/>
      <dgm:t>
        <a:bodyPr/>
        <a:lstStyle/>
        <a:p>
          <a:endParaRPr lang="cs-CZ"/>
        </a:p>
      </dgm:t>
    </dgm:pt>
    <dgm:pt modelId="{885468FD-1F9A-490B-A88D-0CB80575F55C}">
      <dgm:prSet/>
      <dgm:spPr/>
      <dgm:t>
        <a:bodyPr/>
        <a:lstStyle/>
        <a:p>
          <a:r>
            <a:rPr lang="cs-CZ" dirty="0" smtClean="0"/>
            <a:t>magazíny, dokumenty</a:t>
          </a:r>
          <a:endParaRPr lang="cs-CZ" dirty="0"/>
        </a:p>
      </dgm:t>
    </dgm:pt>
    <dgm:pt modelId="{0651FBB2-032D-43B3-A049-CBF0F7D49A7F}" type="parTrans" cxnId="{108A01FD-3CF9-4C36-A526-5CA24BCB2063}">
      <dgm:prSet/>
      <dgm:spPr/>
      <dgm:t>
        <a:bodyPr/>
        <a:lstStyle/>
        <a:p>
          <a:endParaRPr lang="cs-CZ"/>
        </a:p>
      </dgm:t>
    </dgm:pt>
    <dgm:pt modelId="{A32AD881-14A2-4767-AD44-51D8D6E63BB7}" type="sibTrans" cxnId="{108A01FD-3CF9-4C36-A526-5CA24BCB2063}">
      <dgm:prSet/>
      <dgm:spPr/>
      <dgm:t>
        <a:bodyPr/>
        <a:lstStyle/>
        <a:p>
          <a:endParaRPr lang="cs-CZ"/>
        </a:p>
      </dgm:t>
    </dgm:pt>
    <dgm:pt modelId="{EFBA4C9B-6571-4F96-9C16-A17BD3238BD9}">
      <dgm:prSet/>
      <dgm:spPr/>
      <dgm:t>
        <a:bodyPr/>
        <a:lstStyle/>
        <a:p>
          <a:r>
            <a:rPr lang="cs-CZ" dirty="0" smtClean="0"/>
            <a:t>filmy, seriály</a:t>
          </a:r>
          <a:endParaRPr lang="cs-CZ" dirty="0"/>
        </a:p>
      </dgm:t>
    </dgm:pt>
    <dgm:pt modelId="{7610D67C-27BF-4B0C-8406-9730CC75D756}" type="parTrans" cxnId="{73556C58-CD95-4513-81D9-9CBEA948C1D5}">
      <dgm:prSet/>
      <dgm:spPr/>
      <dgm:t>
        <a:bodyPr/>
        <a:lstStyle/>
        <a:p>
          <a:endParaRPr lang="cs-CZ"/>
        </a:p>
      </dgm:t>
    </dgm:pt>
    <dgm:pt modelId="{D7814A4D-428D-4D58-A753-BC9B539A0106}" type="sibTrans" cxnId="{73556C58-CD95-4513-81D9-9CBEA948C1D5}">
      <dgm:prSet/>
      <dgm:spPr/>
      <dgm:t>
        <a:bodyPr/>
        <a:lstStyle/>
        <a:p>
          <a:endParaRPr lang="cs-CZ"/>
        </a:p>
      </dgm:t>
    </dgm:pt>
    <dgm:pt modelId="{6F1D134F-99CE-4E6D-9533-BE7ADB23A60B}">
      <dgm:prSet/>
      <dgm:spPr/>
      <dgm:t>
        <a:bodyPr/>
        <a:lstStyle/>
        <a:p>
          <a:r>
            <a:rPr lang="cs-CZ" dirty="0" smtClean="0"/>
            <a:t>zpravodajství</a:t>
          </a:r>
          <a:endParaRPr lang="cs-CZ" dirty="0"/>
        </a:p>
      </dgm:t>
    </dgm:pt>
    <dgm:pt modelId="{FC32A476-C5CF-4205-BF7E-FE53B1A74AAC}" type="parTrans" cxnId="{5AB0A941-81B8-4F42-860F-5BC86AEC5A3F}">
      <dgm:prSet/>
      <dgm:spPr/>
      <dgm:t>
        <a:bodyPr/>
        <a:lstStyle/>
        <a:p>
          <a:endParaRPr lang="cs-CZ"/>
        </a:p>
      </dgm:t>
    </dgm:pt>
    <dgm:pt modelId="{97BE2817-BEB7-49AC-BA65-7102C976E95B}" type="sibTrans" cxnId="{5AB0A941-81B8-4F42-860F-5BC86AEC5A3F}">
      <dgm:prSet/>
      <dgm:spPr/>
      <dgm:t>
        <a:bodyPr/>
        <a:lstStyle/>
        <a:p>
          <a:endParaRPr lang="cs-CZ"/>
        </a:p>
      </dgm:t>
    </dgm:pt>
    <dgm:pt modelId="{C976B177-3A77-464C-B8C3-EAE38E565434}">
      <dgm:prSet/>
      <dgm:spPr/>
      <dgm:t>
        <a:bodyPr/>
        <a:lstStyle/>
        <a:p>
          <a:r>
            <a:rPr lang="cs-CZ" dirty="0" smtClean="0"/>
            <a:t>debaty</a:t>
          </a:r>
          <a:endParaRPr lang="cs-CZ" dirty="0"/>
        </a:p>
      </dgm:t>
    </dgm:pt>
    <dgm:pt modelId="{B54DC60B-AED9-4719-B7E3-B6D46C722500}" type="parTrans" cxnId="{F0BC1DAE-4923-4C7D-8EA1-FC0860EB7B29}">
      <dgm:prSet/>
      <dgm:spPr/>
      <dgm:t>
        <a:bodyPr/>
        <a:lstStyle/>
        <a:p>
          <a:endParaRPr lang="cs-CZ"/>
        </a:p>
      </dgm:t>
    </dgm:pt>
    <dgm:pt modelId="{FF0C972A-AF78-4FEE-899E-DA227D36FA92}" type="sibTrans" cxnId="{F0BC1DAE-4923-4C7D-8EA1-FC0860EB7B29}">
      <dgm:prSet/>
      <dgm:spPr/>
      <dgm:t>
        <a:bodyPr/>
        <a:lstStyle/>
        <a:p>
          <a:endParaRPr lang="cs-CZ"/>
        </a:p>
      </dgm:t>
    </dgm:pt>
    <dgm:pt modelId="{84F4C280-ECBC-472F-9C27-E295D84BF8F4}">
      <dgm:prSet/>
      <dgm:spPr/>
      <dgm:t>
        <a:bodyPr/>
        <a:lstStyle/>
        <a:p>
          <a:r>
            <a:rPr lang="cs-CZ" dirty="0" smtClean="0"/>
            <a:t>přímé přenosy</a:t>
          </a:r>
        </a:p>
        <a:p>
          <a:r>
            <a:rPr lang="cs-CZ" i="1" dirty="0" err="1" smtClean="0"/>
            <a:t>Stardance</a:t>
          </a:r>
          <a:endParaRPr lang="cs-CZ" i="1" dirty="0"/>
        </a:p>
      </dgm:t>
    </dgm:pt>
    <dgm:pt modelId="{9920D43E-E632-4068-9B77-7FF4CB1329DD}" type="parTrans" cxnId="{4B7D3D5C-CF22-46A2-9549-6A428CB29C93}">
      <dgm:prSet/>
      <dgm:spPr/>
      <dgm:t>
        <a:bodyPr/>
        <a:lstStyle/>
        <a:p>
          <a:endParaRPr lang="cs-CZ"/>
        </a:p>
      </dgm:t>
    </dgm:pt>
    <dgm:pt modelId="{F7787AA7-30FB-4545-8693-08DD1E8F74A1}" type="sibTrans" cxnId="{4B7D3D5C-CF22-46A2-9549-6A428CB29C93}">
      <dgm:prSet/>
      <dgm:spPr/>
      <dgm:t>
        <a:bodyPr/>
        <a:lstStyle/>
        <a:p>
          <a:endParaRPr lang="cs-CZ"/>
        </a:p>
      </dgm:t>
    </dgm:pt>
    <dgm:pt modelId="{94DC837D-883E-41E3-A2A0-EE0EA9F49C86}" type="pres">
      <dgm:prSet presAssocID="{7FA2C0FB-943C-4806-A10B-4C629F5D18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50ECCE6-6D89-4C7F-B947-968B146186C5}" type="pres">
      <dgm:prSet presAssocID="{A43B773A-B225-46FF-8FA2-D7A9A44D0488}" presName="root1" presStyleCnt="0"/>
      <dgm:spPr/>
    </dgm:pt>
    <dgm:pt modelId="{070A284C-1506-4EC4-AEDD-14CDBDA672AC}" type="pres">
      <dgm:prSet presAssocID="{A43B773A-B225-46FF-8FA2-D7A9A44D048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CDEEA80-6530-4168-9041-CE583B365995}" type="pres">
      <dgm:prSet presAssocID="{A43B773A-B225-46FF-8FA2-D7A9A44D0488}" presName="level2hierChild" presStyleCnt="0"/>
      <dgm:spPr/>
    </dgm:pt>
    <dgm:pt modelId="{E97C07C9-AC71-4D5B-8681-A43F3B333E8D}" type="pres">
      <dgm:prSet presAssocID="{5B6D4D0B-3CD0-4F37-92C1-C253C37BB42F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2D17645C-E12F-42EB-A55E-5AC804A641E7}" type="pres">
      <dgm:prSet presAssocID="{5B6D4D0B-3CD0-4F37-92C1-C253C37BB42F}" presName="connTx" presStyleLbl="parChTrans1D2" presStyleIdx="0" presStyleCnt="2"/>
      <dgm:spPr/>
      <dgm:t>
        <a:bodyPr/>
        <a:lstStyle/>
        <a:p>
          <a:endParaRPr lang="cs-CZ"/>
        </a:p>
      </dgm:t>
    </dgm:pt>
    <dgm:pt modelId="{FAFA90E5-7ED2-41AE-8BC3-CDCAB2128B18}" type="pres">
      <dgm:prSet presAssocID="{43EC0935-933E-4BFC-A665-F56E87938AC2}" presName="root2" presStyleCnt="0"/>
      <dgm:spPr/>
    </dgm:pt>
    <dgm:pt modelId="{7B85D090-7859-4771-A097-FB3FAB9605BF}" type="pres">
      <dgm:prSet presAssocID="{43EC0935-933E-4BFC-A665-F56E87938AC2}" presName="LevelTwoTextNode" presStyleLbl="node2" presStyleIdx="0" presStyleCnt="2" custLinFactNeighborX="-1243" custLinFactNeighborY="-5389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97648FB-926A-439F-A03D-83E068E2D444}" type="pres">
      <dgm:prSet presAssocID="{43EC0935-933E-4BFC-A665-F56E87938AC2}" presName="level3hierChild" presStyleCnt="0"/>
      <dgm:spPr/>
    </dgm:pt>
    <dgm:pt modelId="{176F6F68-9FA7-4F65-9026-F37CCC2674FE}" type="pres">
      <dgm:prSet presAssocID="{FA859466-59E4-459F-BAFF-E016C26DA7E9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F39C5857-E31D-4B1A-9ED7-74CF4C103E2B}" type="pres">
      <dgm:prSet presAssocID="{FA859466-59E4-459F-BAFF-E016C26DA7E9}" presName="connTx" presStyleLbl="parChTrans1D2" presStyleIdx="1" presStyleCnt="2"/>
      <dgm:spPr/>
      <dgm:t>
        <a:bodyPr/>
        <a:lstStyle/>
        <a:p>
          <a:endParaRPr lang="cs-CZ"/>
        </a:p>
      </dgm:t>
    </dgm:pt>
    <dgm:pt modelId="{C8CE6353-31B4-4B3D-A4F5-F9C7B55DF7A8}" type="pres">
      <dgm:prSet presAssocID="{9D90F3E5-647F-49C0-A538-3F02C6DF3BD9}" presName="root2" presStyleCnt="0"/>
      <dgm:spPr/>
    </dgm:pt>
    <dgm:pt modelId="{20FC5B15-A66F-4A04-8DC6-BFC81860FFB2}" type="pres">
      <dgm:prSet presAssocID="{9D90F3E5-647F-49C0-A538-3F02C6DF3BD9}" presName="LevelTwoTextNode" presStyleLbl="node2" presStyleIdx="1" presStyleCnt="2" custLinFactNeighborX="3236" custLinFactNeighborY="371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03B723-AC94-4F63-B2C1-6E1BF12B2941}" type="pres">
      <dgm:prSet presAssocID="{9D90F3E5-647F-49C0-A538-3F02C6DF3BD9}" presName="level3hierChild" presStyleCnt="0"/>
      <dgm:spPr/>
    </dgm:pt>
    <dgm:pt modelId="{0F0C8C0D-9C30-4DFB-9B3B-2E8CFE83CCF7}" type="pres">
      <dgm:prSet presAssocID="{0899734D-E5E5-4F33-8EDC-8657424AD5FC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196D5230-3EBE-4184-94CA-9A3CF9A55F71}" type="pres">
      <dgm:prSet presAssocID="{0899734D-E5E5-4F33-8EDC-8657424AD5FC}" presName="connTx" presStyleLbl="parChTrans1D3" presStyleIdx="0" presStyleCnt="2"/>
      <dgm:spPr/>
      <dgm:t>
        <a:bodyPr/>
        <a:lstStyle/>
        <a:p>
          <a:endParaRPr lang="cs-CZ"/>
        </a:p>
      </dgm:t>
    </dgm:pt>
    <dgm:pt modelId="{1D6E5221-1F9D-4379-A7D0-37A980169481}" type="pres">
      <dgm:prSet presAssocID="{E993B22A-AAA1-4F40-99A3-0CC6E080E8A4}" presName="root2" presStyleCnt="0"/>
      <dgm:spPr/>
    </dgm:pt>
    <dgm:pt modelId="{F06EC7B6-FDC4-4636-BC3D-049B8DD61BCC}" type="pres">
      <dgm:prSet presAssocID="{E993B22A-AAA1-4F40-99A3-0CC6E080E8A4}" presName="LevelTwoTextNode" presStyleLbl="node3" presStyleIdx="0" presStyleCnt="2" custLinFactNeighborX="-2407" custLinFactNeighborY="6442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8AD9A42-FDEE-443D-B4BC-23EF1235935F}" type="pres">
      <dgm:prSet presAssocID="{E993B22A-AAA1-4F40-99A3-0CC6E080E8A4}" presName="level3hierChild" presStyleCnt="0"/>
      <dgm:spPr/>
    </dgm:pt>
    <dgm:pt modelId="{920E5755-2722-4DAF-8493-A85E1A98EB89}" type="pres">
      <dgm:prSet presAssocID="{FC32A476-C5CF-4205-BF7E-FE53B1A74AAC}" presName="conn2-1" presStyleLbl="parChTrans1D4" presStyleIdx="0" presStyleCnt="5"/>
      <dgm:spPr/>
      <dgm:t>
        <a:bodyPr/>
        <a:lstStyle/>
        <a:p>
          <a:endParaRPr lang="cs-CZ"/>
        </a:p>
      </dgm:t>
    </dgm:pt>
    <dgm:pt modelId="{401E846C-6567-4875-B727-320E74F1E171}" type="pres">
      <dgm:prSet presAssocID="{FC32A476-C5CF-4205-BF7E-FE53B1A74AAC}" presName="connTx" presStyleLbl="parChTrans1D4" presStyleIdx="0" presStyleCnt="5"/>
      <dgm:spPr/>
      <dgm:t>
        <a:bodyPr/>
        <a:lstStyle/>
        <a:p>
          <a:endParaRPr lang="cs-CZ"/>
        </a:p>
      </dgm:t>
    </dgm:pt>
    <dgm:pt modelId="{3E6143A8-8926-4C97-92D8-E30D67B46D7C}" type="pres">
      <dgm:prSet presAssocID="{6F1D134F-99CE-4E6D-9533-BE7ADB23A60B}" presName="root2" presStyleCnt="0"/>
      <dgm:spPr/>
    </dgm:pt>
    <dgm:pt modelId="{8CA31EC7-C28B-4977-8AB8-0FAA228DFE8B}" type="pres">
      <dgm:prSet presAssocID="{6F1D134F-99CE-4E6D-9533-BE7ADB23A60B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2A9C3A-86A2-46A1-B57B-5E7E0B8F29DF}" type="pres">
      <dgm:prSet presAssocID="{6F1D134F-99CE-4E6D-9533-BE7ADB23A60B}" presName="level3hierChild" presStyleCnt="0"/>
      <dgm:spPr/>
    </dgm:pt>
    <dgm:pt modelId="{AAB37CF0-B542-4671-A933-90E9A5492304}" type="pres">
      <dgm:prSet presAssocID="{9920D43E-E632-4068-9B77-7FF4CB1329DD}" presName="conn2-1" presStyleLbl="parChTrans1D4" presStyleIdx="1" presStyleCnt="5"/>
      <dgm:spPr/>
      <dgm:t>
        <a:bodyPr/>
        <a:lstStyle/>
        <a:p>
          <a:endParaRPr lang="cs-CZ"/>
        </a:p>
      </dgm:t>
    </dgm:pt>
    <dgm:pt modelId="{14936EE9-CD7D-4EC1-BCFD-69FF8B92404B}" type="pres">
      <dgm:prSet presAssocID="{9920D43E-E632-4068-9B77-7FF4CB1329DD}" presName="connTx" presStyleLbl="parChTrans1D4" presStyleIdx="1" presStyleCnt="5"/>
      <dgm:spPr/>
      <dgm:t>
        <a:bodyPr/>
        <a:lstStyle/>
        <a:p>
          <a:endParaRPr lang="cs-CZ"/>
        </a:p>
      </dgm:t>
    </dgm:pt>
    <dgm:pt modelId="{2BD9CEF3-F88B-4D68-9519-2CE45A99AA94}" type="pres">
      <dgm:prSet presAssocID="{84F4C280-ECBC-472F-9C27-E295D84BF8F4}" presName="root2" presStyleCnt="0"/>
      <dgm:spPr/>
    </dgm:pt>
    <dgm:pt modelId="{CF42CFE7-FADE-458B-828B-6FDDBB53F339}" type="pres">
      <dgm:prSet presAssocID="{84F4C280-ECBC-472F-9C27-E295D84BF8F4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BD294C8-948B-4C1B-BEEF-DD1F2F405978}" type="pres">
      <dgm:prSet presAssocID="{84F4C280-ECBC-472F-9C27-E295D84BF8F4}" presName="level3hierChild" presStyleCnt="0"/>
      <dgm:spPr/>
    </dgm:pt>
    <dgm:pt modelId="{5DFBC7B8-183E-4B81-A3F8-29F106378062}" type="pres">
      <dgm:prSet presAssocID="{B54DC60B-AED9-4719-B7E3-B6D46C722500}" presName="conn2-1" presStyleLbl="parChTrans1D4" presStyleIdx="2" presStyleCnt="5"/>
      <dgm:spPr/>
      <dgm:t>
        <a:bodyPr/>
        <a:lstStyle/>
        <a:p>
          <a:endParaRPr lang="cs-CZ"/>
        </a:p>
      </dgm:t>
    </dgm:pt>
    <dgm:pt modelId="{CA51C03C-ED25-4CA0-9077-42D8B5310F5C}" type="pres">
      <dgm:prSet presAssocID="{B54DC60B-AED9-4719-B7E3-B6D46C722500}" presName="connTx" presStyleLbl="parChTrans1D4" presStyleIdx="2" presStyleCnt="5"/>
      <dgm:spPr/>
      <dgm:t>
        <a:bodyPr/>
        <a:lstStyle/>
        <a:p>
          <a:endParaRPr lang="cs-CZ"/>
        </a:p>
      </dgm:t>
    </dgm:pt>
    <dgm:pt modelId="{0EAD70DA-A1C4-4920-8269-ECBC923C435E}" type="pres">
      <dgm:prSet presAssocID="{C976B177-3A77-464C-B8C3-EAE38E565434}" presName="root2" presStyleCnt="0"/>
      <dgm:spPr/>
    </dgm:pt>
    <dgm:pt modelId="{229B0B80-5B9C-4F70-8F3E-D1103D1816BD}" type="pres">
      <dgm:prSet presAssocID="{C976B177-3A77-464C-B8C3-EAE38E565434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606AB0F-386D-42D3-BD27-281FBD70E522}" type="pres">
      <dgm:prSet presAssocID="{C976B177-3A77-464C-B8C3-EAE38E565434}" presName="level3hierChild" presStyleCnt="0"/>
      <dgm:spPr/>
    </dgm:pt>
    <dgm:pt modelId="{EE0BA694-18B2-4BC2-9F9D-629D93D4B1E4}" type="pres">
      <dgm:prSet presAssocID="{025B922F-7542-4DAC-B3C7-6EC471E78859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5F4554C8-0DC8-4C93-B461-739D61FA69D7}" type="pres">
      <dgm:prSet presAssocID="{025B922F-7542-4DAC-B3C7-6EC471E78859}" presName="connTx" presStyleLbl="parChTrans1D3" presStyleIdx="1" presStyleCnt="2"/>
      <dgm:spPr/>
      <dgm:t>
        <a:bodyPr/>
        <a:lstStyle/>
        <a:p>
          <a:endParaRPr lang="cs-CZ"/>
        </a:p>
      </dgm:t>
    </dgm:pt>
    <dgm:pt modelId="{E8D3622B-1DA6-49C8-8CAA-D6D65F86CB97}" type="pres">
      <dgm:prSet presAssocID="{A0932B56-077C-48AD-A721-F461158DE0BE}" presName="root2" presStyleCnt="0"/>
      <dgm:spPr/>
    </dgm:pt>
    <dgm:pt modelId="{F55D33FC-2A01-458F-ACE1-E0A58C7B5857}" type="pres">
      <dgm:prSet presAssocID="{A0932B56-077C-48AD-A721-F461158DE0B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8CE451-8707-4177-ACD9-1DF400C84410}" type="pres">
      <dgm:prSet presAssocID="{A0932B56-077C-48AD-A721-F461158DE0BE}" presName="level3hierChild" presStyleCnt="0"/>
      <dgm:spPr/>
    </dgm:pt>
    <dgm:pt modelId="{165DB910-881A-4218-A485-B9CE6F297DF3}" type="pres">
      <dgm:prSet presAssocID="{7610D67C-27BF-4B0C-8406-9730CC75D756}" presName="conn2-1" presStyleLbl="parChTrans1D4" presStyleIdx="3" presStyleCnt="5"/>
      <dgm:spPr/>
      <dgm:t>
        <a:bodyPr/>
        <a:lstStyle/>
        <a:p>
          <a:endParaRPr lang="cs-CZ"/>
        </a:p>
      </dgm:t>
    </dgm:pt>
    <dgm:pt modelId="{CEF6F215-190D-408E-ACA0-52825090DF0D}" type="pres">
      <dgm:prSet presAssocID="{7610D67C-27BF-4B0C-8406-9730CC75D756}" presName="connTx" presStyleLbl="parChTrans1D4" presStyleIdx="3" presStyleCnt="5"/>
      <dgm:spPr/>
      <dgm:t>
        <a:bodyPr/>
        <a:lstStyle/>
        <a:p>
          <a:endParaRPr lang="cs-CZ"/>
        </a:p>
      </dgm:t>
    </dgm:pt>
    <dgm:pt modelId="{AC9F6EDE-4320-4C66-B4DE-CFCF3831EFCA}" type="pres">
      <dgm:prSet presAssocID="{EFBA4C9B-6571-4F96-9C16-A17BD3238BD9}" presName="root2" presStyleCnt="0"/>
      <dgm:spPr/>
    </dgm:pt>
    <dgm:pt modelId="{6700A3D7-4A23-4706-9F04-D189FDE4223A}" type="pres">
      <dgm:prSet presAssocID="{EFBA4C9B-6571-4F96-9C16-A17BD3238BD9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644AC89-4E5E-4705-8D43-F01DEA0C4F8D}" type="pres">
      <dgm:prSet presAssocID="{EFBA4C9B-6571-4F96-9C16-A17BD3238BD9}" presName="level3hierChild" presStyleCnt="0"/>
      <dgm:spPr/>
    </dgm:pt>
    <dgm:pt modelId="{A44257DF-CF3D-4591-A5F3-B69F79006B93}" type="pres">
      <dgm:prSet presAssocID="{0651FBB2-032D-43B3-A049-CBF0F7D49A7F}" presName="conn2-1" presStyleLbl="parChTrans1D4" presStyleIdx="4" presStyleCnt="5"/>
      <dgm:spPr/>
      <dgm:t>
        <a:bodyPr/>
        <a:lstStyle/>
        <a:p>
          <a:endParaRPr lang="cs-CZ"/>
        </a:p>
      </dgm:t>
    </dgm:pt>
    <dgm:pt modelId="{173654C5-9EF7-400F-AC53-A27DE5C337AE}" type="pres">
      <dgm:prSet presAssocID="{0651FBB2-032D-43B3-A049-CBF0F7D49A7F}" presName="connTx" presStyleLbl="parChTrans1D4" presStyleIdx="4" presStyleCnt="5"/>
      <dgm:spPr/>
      <dgm:t>
        <a:bodyPr/>
        <a:lstStyle/>
        <a:p>
          <a:endParaRPr lang="cs-CZ"/>
        </a:p>
      </dgm:t>
    </dgm:pt>
    <dgm:pt modelId="{A943C142-D692-40AC-A09F-3E06D2AAE479}" type="pres">
      <dgm:prSet presAssocID="{885468FD-1F9A-490B-A88D-0CB80575F55C}" presName="root2" presStyleCnt="0"/>
      <dgm:spPr/>
    </dgm:pt>
    <dgm:pt modelId="{2D505414-5CF5-4D4E-87A0-674D11316AE5}" type="pres">
      <dgm:prSet presAssocID="{885468FD-1F9A-490B-A88D-0CB80575F55C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986B0B7-6955-4BDC-8288-B8C8106C939A}" type="pres">
      <dgm:prSet presAssocID="{885468FD-1F9A-490B-A88D-0CB80575F55C}" presName="level3hierChild" presStyleCnt="0"/>
      <dgm:spPr/>
    </dgm:pt>
  </dgm:ptLst>
  <dgm:cxnLst>
    <dgm:cxn modelId="{366396BE-12A3-447D-AB66-13AAC21F48B7}" type="presOf" srcId="{6F1D134F-99CE-4E6D-9533-BE7ADB23A60B}" destId="{8CA31EC7-C28B-4977-8AB8-0FAA228DFE8B}" srcOrd="0" destOrd="0" presId="urn:microsoft.com/office/officeart/2005/8/layout/hierarchy2"/>
    <dgm:cxn modelId="{6E5E8FE0-9111-409C-AAA2-08EA68F9A9E1}" type="presOf" srcId="{025B922F-7542-4DAC-B3C7-6EC471E78859}" destId="{5F4554C8-0DC8-4C93-B461-739D61FA69D7}" srcOrd="1" destOrd="0" presId="urn:microsoft.com/office/officeart/2005/8/layout/hierarchy2"/>
    <dgm:cxn modelId="{B80EE12F-1BCF-4DA4-AC74-159A97CB38F8}" type="presOf" srcId="{885468FD-1F9A-490B-A88D-0CB80575F55C}" destId="{2D505414-5CF5-4D4E-87A0-674D11316AE5}" srcOrd="0" destOrd="0" presId="urn:microsoft.com/office/officeart/2005/8/layout/hierarchy2"/>
    <dgm:cxn modelId="{108A01FD-3CF9-4C36-A526-5CA24BCB2063}" srcId="{A0932B56-077C-48AD-A721-F461158DE0BE}" destId="{885468FD-1F9A-490B-A88D-0CB80575F55C}" srcOrd="1" destOrd="0" parTransId="{0651FBB2-032D-43B3-A049-CBF0F7D49A7F}" sibTransId="{A32AD881-14A2-4767-AD44-51D8D6E63BB7}"/>
    <dgm:cxn modelId="{CF5836E7-E4EB-4678-BFA1-6D12857B6C6A}" type="presOf" srcId="{7610D67C-27BF-4B0C-8406-9730CC75D756}" destId="{CEF6F215-190D-408E-ACA0-52825090DF0D}" srcOrd="1" destOrd="0" presId="urn:microsoft.com/office/officeart/2005/8/layout/hierarchy2"/>
    <dgm:cxn modelId="{6244AB3C-FBC4-471B-A4D1-E86914C14766}" type="presOf" srcId="{5B6D4D0B-3CD0-4F37-92C1-C253C37BB42F}" destId="{E97C07C9-AC71-4D5B-8681-A43F3B333E8D}" srcOrd="0" destOrd="0" presId="urn:microsoft.com/office/officeart/2005/8/layout/hierarchy2"/>
    <dgm:cxn modelId="{9EC9C8E2-C6C2-4B8B-823A-7A45F58F4403}" srcId="{A43B773A-B225-46FF-8FA2-D7A9A44D0488}" destId="{9D90F3E5-647F-49C0-A538-3F02C6DF3BD9}" srcOrd="1" destOrd="0" parTransId="{FA859466-59E4-459F-BAFF-E016C26DA7E9}" sibTransId="{2F093E82-7AA1-477D-B2CE-DD8A5244A6CB}"/>
    <dgm:cxn modelId="{4B7D3D5C-CF22-46A2-9549-6A428CB29C93}" srcId="{E993B22A-AAA1-4F40-99A3-0CC6E080E8A4}" destId="{84F4C280-ECBC-472F-9C27-E295D84BF8F4}" srcOrd="1" destOrd="0" parTransId="{9920D43E-E632-4068-9B77-7FF4CB1329DD}" sibTransId="{F7787AA7-30FB-4545-8693-08DD1E8F74A1}"/>
    <dgm:cxn modelId="{8B1D5147-D8CF-4D91-82C5-679B31FA89D9}" type="presOf" srcId="{B54DC60B-AED9-4719-B7E3-B6D46C722500}" destId="{CA51C03C-ED25-4CA0-9077-42D8B5310F5C}" srcOrd="1" destOrd="0" presId="urn:microsoft.com/office/officeart/2005/8/layout/hierarchy2"/>
    <dgm:cxn modelId="{53AD124B-3D27-44DA-85E1-81799228BAD8}" type="presOf" srcId="{0651FBB2-032D-43B3-A049-CBF0F7D49A7F}" destId="{A44257DF-CF3D-4591-A5F3-B69F79006B93}" srcOrd="0" destOrd="0" presId="urn:microsoft.com/office/officeart/2005/8/layout/hierarchy2"/>
    <dgm:cxn modelId="{63AF9E8A-BA4A-4346-9255-A7CA456041B5}" type="presOf" srcId="{FC32A476-C5CF-4205-BF7E-FE53B1A74AAC}" destId="{920E5755-2722-4DAF-8493-A85E1A98EB89}" srcOrd="0" destOrd="0" presId="urn:microsoft.com/office/officeart/2005/8/layout/hierarchy2"/>
    <dgm:cxn modelId="{E1BF9630-6ACE-434E-9225-57946D0AD3B3}" srcId="{9D90F3E5-647F-49C0-A538-3F02C6DF3BD9}" destId="{A0932B56-077C-48AD-A721-F461158DE0BE}" srcOrd="1" destOrd="0" parTransId="{025B922F-7542-4DAC-B3C7-6EC471E78859}" sibTransId="{0AE04D65-2C22-4741-A233-EF51DDC306B1}"/>
    <dgm:cxn modelId="{AB0A945E-8CC0-44BC-B350-05C3DFA091A0}" type="presOf" srcId="{43EC0935-933E-4BFC-A665-F56E87938AC2}" destId="{7B85D090-7859-4771-A097-FB3FAB9605BF}" srcOrd="0" destOrd="0" presId="urn:microsoft.com/office/officeart/2005/8/layout/hierarchy2"/>
    <dgm:cxn modelId="{B8D99C44-9031-4095-940B-01E0E4E2D68A}" type="presOf" srcId="{FA859466-59E4-459F-BAFF-E016C26DA7E9}" destId="{F39C5857-E31D-4B1A-9ED7-74CF4C103E2B}" srcOrd="1" destOrd="0" presId="urn:microsoft.com/office/officeart/2005/8/layout/hierarchy2"/>
    <dgm:cxn modelId="{ECC9CE84-A5DE-4D19-91A7-6F5B63EF4CB6}" type="presOf" srcId="{9D90F3E5-647F-49C0-A538-3F02C6DF3BD9}" destId="{20FC5B15-A66F-4A04-8DC6-BFC81860FFB2}" srcOrd="0" destOrd="0" presId="urn:microsoft.com/office/officeart/2005/8/layout/hierarchy2"/>
    <dgm:cxn modelId="{C98FE582-B056-4A92-B4D5-F256C4E4789A}" type="presOf" srcId="{E993B22A-AAA1-4F40-99A3-0CC6E080E8A4}" destId="{F06EC7B6-FDC4-4636-BC3D-049B8DD61BCC}" srcOrd="0" destOrd="0" presId="urn:microsoft.com/office/officeart/2005/8/layout/hierarchy2"/>
    <dgm:cxn modelId="{CBA1F368-47B2-4897-94D7-02EE333CA4EE}" srcId="{A43B773A-B225-46FF-8FA2-D7A9A44D0488}" destId="{43EC0935-933E-4BFC-A665-F56E87938AC2}" srcOrd="0" destOrd="0" parTransId="{5B6D4D0B-3CD0-4F37-92C1-C253C37BB42F}" sibTransId="{924B28AF-9952-4010-9EFB-744B591BE21C}"/>
    <dgm:cxn modelId="{01DA3CE4-28B5-41F1-8CD9-7EC89A918CB9}" type="presOf" srcId="{7FA2C0FB-943C-4806-A10B-4C629F5D1847}" destId="{94DC837D-883E-41E3-A2A0-EE0EA9F49C86}" srcOrd="0" destOrd="0" presId="urn:microsoft.com/office/officeart/2005/8/layout/hierarchy2"/>
    <dgm:cxn modelId="{BC33C4B6-89E1-4C28-93C1-A5345D072739}" srcId="{9D90F3E5-647F-49C0-A538-3F02C6DF3BD9}" destId="{E993B22A-AAA1-4F40-99A3-0CC6E080E8A4}" srcOrd="0" destOrd="0" parTransId="{0899734D-E5E5-4F33-8EDC-8657424AD5FC}" sibTransId="{39B743C5-B12A-4933-9F42-DDA18D298798}"/>
    <dgm:cxn modelId="{73556C58-CD95-4513-81D9-9CBEA948C1D5}" srcId="{A0932B56-077C-48AD-A721-F461158DE0BE}" destId="{EFBA4C9B-6571-4F96-9C16-A17BD3238BD9}" srcOrd="0" destOrd="0" parTransId="{7610D67C-27BF-4B0C-8406-9730CC75D756}" sibTransId="{D7814A4D-428D-4D58-A753-BC9B539A0106}"/>
    <dgm:cxn modelId="{25DF657D-6B4B-48C9-94FC-2582894247F0}" type="presOf" srcId="{C976B177-3A77-464C-B8C3-EAE38E565434}" destId="{229B0B80-5B9C-4F70-8F3E-D1103D1816BD}" srcOrd="0" destOrd="0" presId="urn:microsoft.com/office/officeart/2005/8/layout/hierarchy2"/>
    <dgm:cxn modelId="{E24E9EB5-FD26-4E7E-BCD0-826A48E832E8}" type="presOf" srcId="{0899734D-E5E5-4F33-8EDC-8657424AD5FC}" destId="{196D5230-3EBE-4184-94CA-9A3CF9A55F71}" srcOrd="1" destOrd="0" presId="urn:microsoft.com/office/officeart/2005/8/layout/hierarchy2"/>
    <dgm:cxn modelId="{6F10829A-B159-437C-93CE-5677BCC7F6F2}" type="presOf" srcId="{9920D43E-E632-4068-9B77-7FF4CB1329DD}" destId="{AAB37CF0-B542-4671-A933-90E9A5492304}" srcOrd="0" destOrd="0" presId="urn:microsoft.com/office/officeart/2005/8/layout/hierarchy2"/>
    <dgm:cxn modelId="{99843B8C-9649-4BDF-82F4-3CA914582587}" type="presOf" srcId="{B54DC60B-AED9-4719-B7E3-B6D46C722500}" destId="{5DFBC7B8-183E-4B81-A3F8-29F106378062}" srcOrd="0" destOrd="0" presId="urn:microsoft.com/office/officeart/2005/8/layout/hierarchy2"/>
    <dgm:cxn modelId="{BA376E41-141E-4BFC-86F0-BA5DBBD8CDBA}" type="presOf" srcId="{EFBA4C9B-6571-4F96-9C16-A17BD3238BD9}" destId="{6700A3D7-4A23-4706-9F04-D189FDE4223A}" srcOrd="0" destOrd="0" presId="urn:microsoft.com/office/officeart/2005/8/layout/hierarchy2"/>
    <dgm:cxn modelId="{AFC7A391-3C22-48DE-89AF-AF9FF98B6055}" type="presOf" srcId="{FA859466-59E4-459F-BAFF-E016C26DA7E9}" destId="{176F6F68-9FA7-4F65-9026-F37CCC2674FE}" srcOrd="0" destOrd="0" presId="urn:microsoft.com/office/officeart/2005/8/layout/hierarchy2"/>
    <dgm:cxn modelId="{032537BF-63B5-47C5-B1EB-0961B741FCBB}" type="presOf" srcId="{84F4C280-ECBC-472F-9C27-E295D84BF8F4}" destId="{CF42CFE7-FADE-458B-828B-6FDDBB53F339}" srcOrd="0" destOrd="0" presId="urn:microsoft.com/office/officeart/2005/8/layout/hierarchy2"/>
    <dgm:cxn modelId="{370C1912-737B-4557-8785-24DECF31F0C9}" type="presOf" srcId="{9920D43E-E632-4068-9B77-7FF4CB1329DD}" destId="{14936EE9-CD7D-4EC1-BCFD-69FF8B92404B}" srcOrd="1" destOrd="0" presId="urn:microsoft.com/office/officeart/2005/8/layout/hierarchy2"/>
    <dgm:cxn modelId="{507BBD39-1740-4DBF-929A-05638DB2C2E7}" type="presOf" srcId="{025B922F-7542-4DAC-B3C7-6EC471E78859}" destId="{EE0BA694-18B2-4BC2-9F9D-629D93D4B1E4}" srcOrd="0" destOrd="0" presId="urn:microsoft.com/office/officeart/2005/8/layout/hierarchy2"/>
    <dgm:cxn modelId="{BC68A1B1-77F3-43F0-A469-8B3B6B8238E5}" srcId="{7FA2C0FB-943C-4806-A10B-4C629F5D1847}" destId="{A43B773A-B225-46FF-8FA2-D7A9A44D0488}" srcOrd="0" destOrd="0" parTransId="{6576A19C-1322-4700-8730-2BE3F644242B}" sibTransId="{75797354-4F3F-4E92-8D8B-ABC0EA2F1C7F}"/>
    <dgm:cxn modelId="{FE18B1A7-973F-44D6-8F97-01874ED86528}" type="presOf" srcId="{5B6D4D0B-3CD0-4F37-92C1-C253C37BB42F}" destId="{2D17645C-E12F-42EB-A55E-5AC804A641E7}" srcOrd="1" destOrd="0" presId="urn:microsoft.com/office/officeart/2005/8/layout/hierarchy2"/>
    <dgm:cxn modelId="{83B275A8-0A4A-41A0-8CA5-B21E02A260C6}" type="presOf" srcId="{A43B773A-B225-46FF-8FA2-D7A9A44D0488}" destId="{070A284C-1506-4EC4-AEDD-14CDBDA672AC}" srcOrd="0" destOrd="0" presId="urn:microsoft.com/office/officeart/2005/8/layout/hierarchy2"/>
    <dgm:cxn modelId="{5AB0A941-81B8-4F42-860F-5BC86AEC5A3F}" srcId="{E993B22A-AAA1-4F40-99A3-0CC6E080E8A4}" destId="{6F1D134F-99CE-4E6D-9533-BE7ADB23A60B}" srcOrd="0" destOrd="0" parTransId="{FC32A476-C5CF-4205-BF7E-FE53B1A74AAC}" sibTransId="{97BE2817-BEB7-49AC-BA65-7102C976E95B}"/>
    <dgm:cxn modelId="{8E946554-BE39-4D74-97F1-3A4EFB469E91}" type="presOf" srcId="{0899734D-E5E5-4F33-8EDC-8657424AD5FC}" destId="{0F0C8C0D-9C30-4DFB-9B3B-2E8CFE83CCF7}" srcOrd="0" destOrd="0" presId="urn:microsoft.com/office/officeart/2005/8/layout/hierarchy2"/>
    <dgm:cxn modelId="{7F8916F8-3162-4B07-A4E4-F794890A344E}" type="presOf" srcId="{0651FBB2-032D-43B3-A049-CBF0F7D49A7F}" destId="{173654C5-9EF7-400F-AC53-A27DE5C337AE}" srcOrd="1" destOrd="0" presId="urn:microsoft.com/office/officeart/2005/8/layout/hierarchy2"/>
    <dgm:cxn modelId="{1210F3D8-B279-45FA-86F9-6FB23F4F5E74}" type="presOf" srcId="{A0932B56-077C-48AD-A721-F461158DE0BE}" destId="{F55D33FC-2A01-458F-ACE1-E0A58C7B5857}" srcOrd="0" destOrd="0" presId="urn:microsoft.com/office/officeart/2005/8/layout/hierarchy2"/>
    <dgm:cxn modelId="{BEC47A98-0309-45F5-B727-D76D8D98EC8F}" type="presOf" srcId="{7610D67C-27BF-4B0C-8406-9730CC75D756}" destId="{165DB910-881A-4218-A485-B9CE6F297DF3}" srcOrd="0" destOrd="0" presId="urn:microsoft.com/office/officeart/2005/8/layout/hierarchy2"/>
    <dgm:cxn modelId="{F0BC1DAE-4923-4C7D-8EA1-FC0860EB7B29}" srcId="{E993B22A-AAA1-4F40-99A3-0CC6E080E8A4}" destId="{C976B177-3A77-464C-B8C3-EAE38E565434}" srcOrd="2" destOrd="0" parTransId="{B54DC60B-AED9-4719-B7E3-B6D46C722500}" sibTransId="{FF0C972A-AF78-4FEE-899E-DA227D36FA92}"/>
    <dgm:cxn modelId="{E9E155C1-22FF-40EF-B36C-0C840EF76345}" type="presOf" srcId="{FC32A476-C5CF-4205-BF7E-FE53B1A74AAC}" destId="{401E846C-6567-4875-B727-320E74F1E171}" srcOrd="1" destOrd="0" presId="urn:microsoft.com/office/officeart/2005/8/layout/hierarchy2"/>
    <dgm:cxn modelId="{769FE7DE-3C8A-4742-84C3-A7B74D3C1264}" type="presParOf" srcId="{94DC837D-883E-41E3-A2A0-EE0EA9F49C86}" destId="{850ECCE6-6D89-4C7F-B947-968B146186C5}" srcOrd="0" destOrd="0" presId="urn:microsoft.com/office/officeart/2005/8/layout/hierarchy2"/>
    <dgm:cxn modelId="{C184CEC2-3305-468E-B2AB-FD3AF85CF0C7}" type="presParOf" srcId="{850ECCE6-6D89-4C7F-B947-968B146186C5}" destId="{070A284C-1506-4EC4-AEDD-14CDBDA672AC}" srcOrd="0" destOrd="0" presId="urn:microsoft.com/office/officeart/2005/8/layout/hierarchy2"/>
    <dgm:cxn modelId="{F5E8C2E7-CF83-4947-A00A-65952FF7FB86}" type="presParOf" srcId="{850ECCE6-6D89-4C7F-B947-968B146186C5}" destId="{0CDEEA80-6530-4168-9041-CE583B365995}" srcOrd="1" destOrd="0" presId="urn:microsoft.com/office/officeart/2005/8/layout/hierarchy2"/>
    <dgm:cxn modelId="{C1B9CC82-FBF0-46AB-BBA0-5A04D2ED4082}" type="presParOf" srcId="{0CDEEA80-6530-4168-9041-CE583B365995}" destId="{E97C07C9-AC71-4D5B-8681-A43F3B333E8D}" srcOrd="0" destOrd="0" presId="urn:microsoft.com/office/officeart/2005/8/layout/hierarchy2"/>
    <dgm:cxn modelId="{692314BB-B105-49DD-A20E-0B367A27B7E7}" type="presParOf" srcId="{E97C07C9-AC71-4D5B-8681-A43F3B333E8D}" destId="{2D17645C-E12F-42EB-A55E-5AC804A641E7}" srcOrd="0" destOrd="0" presId="urn:microsoft.com/office/officeart/2005/8/layout/hierarchy2"/>
    <dgm:cxn modelId="{93FB84FF-9670-4BC8-8916-B0ADCE5345AC}" type="presParOf" srcId="{0CDEEA80-6530-4168-9041-CE583B365995}" destId="{FAFA90E5-7ED2-41AE-8BC3-CDCAB2128B18}" srcOrd="1" destOrd="0" presId="urn:microsoft.com/office/officeart/2005/8/layout/hierarchy2"/>
    <dgm:cxn modelId="{752CC9C5-E767-41E4-8BB4-118F8A8E844F}" type="presParOf" srcId="{FAFA90E5-7ED2-41AE-8BC3-CDCAB2128B18}" destId="{7B85D090-7859-4771-A097-FB3FAB9605BF}" srcOrd="0" destOrd="0" presId="urn:microsoft.com/office/officeart/2005/8/layout/hierarchy2"/>
    <dgm:cxn modelId="{3E2B0499-1662-4EBE-98FD-02D9DF016EAA}" type="presParOf" srcId="{FAFA90E5-7ED2-41AE-8BC3-CDCAB2128B18}" destId="{B97648FB-926A-439F-A03D-83E068E2D444}" srcOrd="1" destOrd="0" presId="urn:microsoft.com/office/officeart/2005/8/layout/hierarchy2"/>
    <dgm:cxn modelId="{F4DA0653-F058-41E5-B8CC-5F6F7F59D2D4}" type="presParOf" srcId="{0CDEEA80-6530-4168-9041-CE583B365995}" destId="{176F6F68-9FA7-4F65-9026-F37CCC2674FE}" srcOrd="2" destOrd="0" presId="urn:microsoft.com/office/officeart/2005/8/layout/hierarchy2"/>
    <dgm:cxn modelId="{78089D14-73FB-415B-BE77-2ADE691F8604}" type="presParOf" srcId="{176F6F68-9FA7-4F65-9026-F37CCC2674FE}" destId="{F39C5857-E31D-4B1A-9ED7-74CF4C103E2B}" srcOrd="0" destOrd="0" presId="urn:microsoft.com/office/officeart/2005/8/layout/hierarchy2"/>
    <dgm:cxn modelId="{BE44717E-9BD0-4A59-AC54-D0068FB1A165}" type="presParOf" srcId="{0CDEEA80-6530-4168-9041-CE583B365995}" destId="{C8CE6353-31B4-4B3D-A4F5-F9C7B55DF7A8}" srcOrd="3" destOrd="0" presId="urn:microsoft.com/office/officeart/2005/8/layout/hierarchy2"/>
    <dgm:cxn modelId="{6C476BCE-9405-4C46-9379-257F9AD43570}" type="presParOf" srcId="{C8CE6353-31B4-4B3D-A4F5-F9C7B55DF7A8}" destId="{20FC5B15-A66F-4A04-8DC6-BFC81860FFB2}" srcOrd="0" destOrd="0" presId="urn:microsoft.com/office/officeart/2005/8/layout/hierarchy2"/>
    <dgm:cxn modelId="{F8933ED9-1FF1-4EBA-B0E3-76FD00C45475}" type="presParOf" srcId="{C8CE6353-31B4-4B3D-A4F5-F9C7B55DF7A8}" destId="{EA03B723-AC94-4F63-B2C1-6E1BF12B2941}" srcOrd="1" destOrd="0" presId="urn:microsoft.com/office/officeart/2005/8/layout/hierarchy2"/>
    <dgm:cxn modelId="{CEF6236D-BB77-4077-B5D2-B788FAE91F41}" type="presParOf" srcId="{EA03B723-AC94-4F63-B2C1-6E1BF12B2941}" destId="{0F0C8C0D-9C30-4DFB-9B3B-2E8CFE83CCF7}" srcOrd="0" destOrd="0" presId="urn:microsoft.com/office/officeart/2005/8/layout/hierarchy2"/>
    <dgm:cxn modelId="{2A38AA96-7AC1-4CCD-B996-18F759104CFC}" type="presParOf" srcId="{0F0C8C0D-9C30-4DFB-9B3B-2E8CFE83CCF7}" destId="{196D5230-3EBE-4184-94CA-9A3CF9A55F71}" srcOrd="0" destOrd="0" presId="urn:microsoft.com/office/officeart/2005/8/layout/hierarchy2"/>
    <dgm:cxn modelId="{ACA25230-9813-4CEE-B03A-EB22DF258F28}" type="presParOf" srcId="{EA03B723-AC94-4F63-B2C1-6E1BF12B2941}" destId="{1D6E5221-1F9D-4379-A7D0-37A980169481}" srcOrd="1" destOrd="0" presId="urn:microsoft.com/office/officeart/2005/8/layout/hierarchy2"/>
    <dgm:cxn modelId="{9E7C0565-2FB8-4139-A6D7-4C996B8CAFA4}" type="presParOf" srcId="{1D6E5221-1F9D-4379-A7D0-37A980169481}" destId="{F06EC7B6-FDC4-4636-BC3D-049B8DD61BCC}" srcOrd="0" destOrd="0" presId="urn:microsoft.com/office/officeart/2005/8/layout/hierarchy2"/>
    <dgm:cxn modelId="{594D58DD-F1E4-4B7D-80D7-92B080A6C619}" type="presParOf" srcId="{1D6E5221-1F9D-4379-A7D0-37A980169481}" destId="{18AD9A42-FDEE-443D-B4BC-23EF1235935F}" srcOrd="1" destOrd="0" presId="urn:microsoft.com/office/officeart/2005/8/layout/hierarchy2"/>
    <dgm:cxn modelId="{8E111535-924D-4109-9261-F1802BF48255}" type="presParOf" srcId="{18AD9A42-FDEE-443D-B4BC-23EF1235935F}" destId="{920E5755-2722-4DAF-8493-A85E1A98EB89}" srcOrd="0" destOrd="0" presId="urn:microsoft.com/office/officeart/2005/8/layout/hierarchy2"/>
    <dgm:cxn modelId="{30F09B9C-F4FA-45D7-BEE3-78DAA15F688B}" type="presParOf" srcId="{920E5755-2722-4DAF-8493-A85E1A98EB89}" destId="{401E846C-6567-4875-B727-320E74F1E171}" srcOrd="0" destOrd="0" presId="urn:microsoft.com/office/officeart/2005/8/layout/hierarchy2"/>
    <dgm:cxn modelId="{F648F895-9705-4D5A-A82A-40A4226E4167}" type="presParOf" srcId="{18AD9A42-FDEE-443D-B4BC-23EF1235935F}" destId="{3E6143A8-8926-4C97-92D8-E30D67B46D7C}" srcOrd="1" destOrd="0" presId="urn:microsoft.com/office/officeart/2005/8/layout/hierarchy2"/>
    <dgm:cxn modelId="{163B802D-1E8A-4B40-8383-398425895A51}" type="presParOf" srcId="{3E6143A8-8926-4C97-92D8-E30D67B46D7C}" destId="{8CA31EC7-C28B-4977-8AB8-0FAA228DFE8B}" srcOrd="0" destOrd="0" presId="urn:microsoft.com/office/officeart/2005/8/layout/hierarchy2"/>
    <dgm:cxn modelId="{0251CBC7-A2FA-4E77-A1D3-28BCAAC0DB1C}" type="presParOf" srcId="{3E6143A8-8926-4C97-92D8-E30D67B46D7C}" destId="{E32A9C3A-86A2-46A1-B57B-5E7E0B8F29DF}" srcOrd="1" destOrd="0" presId="urn:microsoft.com/office/officeart/2005/8/layout/hierarchy2"/>
    <dgm:cxn modelId="{DA491F6A-010C-4BF9-B0F3-39A599AA199E}" type="presParOf" srcId="{18AD9A42-FDEE-443D-B4BC-23EF1235935F}" destId="{AAB37CF0-B542-4671-A933-90E9A5492304}" srcOrd="2" destOrd="0" presId="urn:microsoft.com/office/officeart/2005/8/layout/hierarchy2"/>
    <dgm:cxn modelId="{69ADB124-EDD5-478E-BBF6-B127E59A6425}" type="presParOf" srcId="{AAB37CF0-B542-4671-A933-90E9A5492304}" destId="{14936EE9-CD7D-4EC1-BCFD-69FF8B92404B}" srcOrd="0" destOrd="0" presId="urn:microsoft.com/office/officeart/2005/8/layout/hierarchy2"/>
    <dgm:cxn modelId="{429AC916-1335-401B-87B0-88F296D1F551}" type="presParOf" srcId="{18AD9A42-FDEE-443D-B4BC-23EF1235935F}" destId="{2BD9CEF3-F88B-4D68-9519-2CE45A99AA94}" srcOrd="3" destOrd="0" presId="urn:microsoft.com/office/officeart/2005/8/layout/hierarchy2"/>
    <dgm:cxn modelId="{FBF5746E-3122-45EA-AA23-5F8C8F3AD6D6}" type="presParOf" srcId="{2BD9CEF3-F88B-4D68-9519-2CE45A99AA94}" destId="{CF42CFE7-FADE-458B-828B-6FDDBB53F339}" srcOrd="0" destOrd="0" presId="urn:microsoft.com/office/officeart/2005/8/layout/hierarchy2"/>
    <dgm:cxn modelId="{8B1E7966-A117-438B-863D-92C17D017B7C}" type="presParOf" srcId="{2BD9CEF3-F88B-4D68-9519-2CE45A99AA94}" destId="{BBD294C8-948B-4C1B-BEEF-DD1F2F405978}" srcOrd="1" destOrd="0" presId="urn:microsoft.com/office/officeart/2005/8/layout/hierarchy2"/>
    <dgm:cxn modelId="{67C738FE-BA15-42E1-AD8A-D21772D67A18}" type="presParOf" srcId="{18AD9A42-FDEE-443D-B4BC-23EF1235935F}" destId="{5DFBC7B8-183E-4B81-A3F8-29F106378062}" srcOrd="4" destOrd="0" presId="urn:microsoft.com/office/officeart/2005/8/layout/hierarchy2"/>
    <dgm:cxn modelId="{665C7FBB-B96D-45EC-980A-D0F32B32CB97}" type="presParOf" srcId="{5DFBC7B8-183E-4B81-A3F8-29F106378062}" destId="{CA51C03C-ED25-4CA0-9077-42D8B5310F5C}" srcOrd="0" destOrd="0" presId="urn:microsoft.com/office/officeart/2005/8/layout/hierarchy2"/>
    <dgm:cxn modelId="{C5FF654A-91F0-4EA4-9258-736FC854AAC9}" type="presParOf" srcId="{18AD9A42-FDEE-443D-B4BC-23EF1235935F}" destId="{0EAD70DA-A1C4-4920-8269-ECBC923C435E}" srcOrd="5" destOrd="0" presId="urn:microsoft.com/office/officeart/2005/8/layout/hierarchy2"/>
    <dgm:cxn modelId="{B0AAD4D0-C0BC-43F1-9863-3D56154CC12D}" type="presParOf" srcId="{0EAD70DA-A1C4-4920-8269-ECBC923C435E}" destId="{229B0B80-5B9C-4F70-8F3E-D1103D1816BD}" srcOrd="0" destOrd="0" presId="urn:microsoft.com/office/officeart/2005/8/layout/hierarchy2"/>
    <dgm:cxn modelId="{1A898817-3A7F-48B4-A660-BA6DF10EAB78}" type="presParOf" srcId="{0EAD70DA-A1C4-4920-8269-ECBC923C435E}" destId="{C606AB0F-386D-42D3-BD27-281FBD70E522}" srcOrd="1" destOrd="0" presId="urn:microsoft.com/office/officeart/2005/8/layout/hierarchy2"/>
    <dgm:cxn modelId="{C917AF52-BCFA-4F0D-A25B-5F7989873F5D}" type="presParOf" srcId="{EA03B723-AC94-4F63-B2C1-6E1BF12B2941}" destId="{EE0BA694-18B2-4BC2-9F9D-629D93D4B1E4}" srcOrd="2" destOrd="0" presId="urn:microsoft.com/office/officeart/2005/8/layout/hierarchy2"/>
    <dgm:cxn modelId="{149E685C-4FA2-49A4-BA6C-9F78A726446E}" type="presParOf" srcId="{EE0BA694-18B2-4BC2-9F9D-629D93D4B1E4}" destId="{5F4554C8-0DC8-4C93-B461-739D61FA69D7}" srcOrd="0" destOrd="0" presId="urn:microsoft.com/office/officeart/2005/8/layout/hierarchy2"/>
    <dgm:cxn modelId="{0960113B-6E7C-4DE6-A3E3-8F09F4B804F3}" type="presParOf" srcId="{EA03B723-AC94-4F63-B2C1-6E1BF12B2941}" destId="{E8D3622B-1DA6-49C8-8CAA-D6D65F86CB97}" srcOrd="3" destOrd="0" presId="urn:microsoft.com/office/officeart/2005/8/layout/hierarchy2"/>
    <dgm:cxn modelId="{F1D4E49E-1AA9-4837-BD65-2511B1006F9C}" type="presParOf" srcId="{E8D3622B-1DA6-49C8-8CAA-D6D65F86CB97}" destId="{F55D33FC-2A01-458F-ACE1-E0A58C7B5857}" srcOrd="0" destOrd="0" presId="urn:microsoft.com/office/officeart/2005/8/layout/hierarchy2"/>
    <dgm:cxn modelId="{2DD5979B-FA2C-43BD-9A58-FEF747108EC9}" type="presParOf" srcId="{E8D3622B-1DA6-49C8-8CAA-D6D65F86CB97}" destId="{E38CE451-8707-4177-ACD9-1DF400C84410}" srcOrd="1" destOrd="0" presId="urn:microsoft.com/office/officeart/2005/8/layout/hierarchy2"/>
    <dgm:cxn modelId="{B4773DF9-E970-4E7A-9276-1CF59424A3F2}" type="presParOf" srcId="{E38CE451-8707-4177-ACD9-1DF400C84410}" destId="{165DB910-881A-4218-A485-B9CE6F297DF3}" srcOrd="0" destOrd="0" presId="urn:microsoft.com/office/officeart/2005/8/layout/hierarchy2"/>
    <dgm:cxn modelId="{BB518CB4-189F-48EC-903E-489DF1461C54}" type="presParOf" srcId="{165DB910-881A-4218-A485-B9CE6F297DF3}" destId="{CEF6F215-190D-408E-ACA0-52825090DF0D}" srcOrd="0" destOrd="0" presId="urn:microsoft.com/office/officeart/2005/8/layout/hierarchy2"/>
    <dgm:cxn modelId="{961F2EB3-A6C5-4BE7-AEC2-FFF23E5C3F04}" type="presParOf" srcId="{E38CE451-8707-4177-ACD9-1DF400C84410}" destId="{AC9F6EDE-4320-4C66-B4DE-CFCF3831EFCA}" srcOrd="1" destOrd="0" presId="urn:microsoft.com/office/officeart/2005/8/layout/hierarchy2"/>
    <dgm:cxn modelId="{1F1A9316-4864-4622-946A-FFF25368497B}" type="presParOf" srcId="{AC9F6EDE-4320-4C66-B4DE-CFCF3831EFCA}" destId="{6700A3D7-4A23-4706-9F04-D189FDE4223A}" srcOrd="0" destOrd="0" presId="urn:microsoft.com/office/officeart/2005/8/layout/hierarchy2"/>
    <dgm:cxn modelId="{0FDB77C5-A3BE-4A44-A118-F11630099148}" type="presParOf" srcId="{AC9F6EDE-4320-4C66-B4DE-CFCF3831EFCA}" destId="{0644AC89-4E5E-4705-8D43-F01DEA0C4F8D}" srcOrd="1" destOrd="0" presId="urn:microsoft.com/office/officeart/2005/8/layout/hierarchy2"/>
    <dgm:cxn modelId="{F320C1F7-9965-4AD3-BBD0-725808BA31D5}" type="presParOf" srcId="{E38CE451-8707-4177-ACD9-1DF400C84410}" destId="{A44257DF-CF3D-4591-A5F3-B69F79006B93}" srcOrd="2" destOrd="0" presId="urn:microsoft.com/office/officeart/2005/8/layout/hierarchy2"/>
    <dgm:cxn modelId="{DFED613F-6A71-4D8F-A07A-31F5CBE108F6}" type="presParOf" srcId="{A44257DF-CF3D-4591-A5F3-B69F79006B93}" destId="{173654C5-9EF7-400F-AC53-A27DE5C337AE}" srcOrd="0" destOrd="0" presId="urn:microsoft.com/office/officeart/2005/8/layout/hierarchy2"/>
    <dgm:cxn modelId="{839EDA1C-7646-47B5-BE7B-0E2DA39A6E13}" type="presParOf" srcId="{E38CE451-8707-4177-ACD9-1DF400C84410}" destId="{A943C142-D692-40AC-A09F-3E06D2AAE479}" srcOrd="3" destOrd="0" presId="urn:microsoft.com/office/officeart/2005/8/layout/hierarchy2"/>
    <dgm:cxn modelId="{70079653-34B5-41C4-A430-1839433A4A44}" type="presParOf" srcId="{A943C142-D692-40AC-A09F-3E06D2AAE479}" destId="{2D505414-5CF5-4D4E-87A0-674D11316AE5}" srcOrd="0" destOrd="0" presId="urn:microsoft.com/office/officeart/2005/8/layout/hierarchy2"/>
    <dgm:cxn modelId="{BEC22881-9D95-4640-8428-E1B01D8EE91C}" type="presParOf" srcId="{A943C142-D692-40AC-A09F-3E06D2AAE479}" destId="{1986B0B7-6955-4BDC-8288-B8C8106C93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E6B8E1-7F8C-437C-9D54-B418D828E4BA}" type="doc">
      <dgm:prSet loTypeId="urn:microsoft.com/office/officeart/2005/8/layout/chart3" loCatId="cycle" qsTypeId="urn:microsoft.com/office/officeart/2005/8/quickstyle/simple1" qsCatId="simple" csTypeId="urn:microsoft.com/office/officeart/2005/8/colors/colorful2" csCatId="colorful" phldr="1"/>
      <dgm:spPr/>
    </dgm:pt>
    <dgm:pt modelId="{78E723E1-5819-4045-AAC1-D9A73273FB6E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Ruchy</a:t>
          </a:r>
          <a:endParaRPr lang="cs-CZ" b="1" dirty="0">
            <a:solidFill>
              <a:schemeClr val="tx1"/>
            </a:solidFill>
          </a:endParaRPr>
        </a:p>
      </dgm:t>
    </dgm:pt>
    <dgm:pt modelId="{524A5952-9214-4562-B0D4-3201145C2E29}" type="parTrans" cxnId="{B5CC2FDE-349E-4D95-8785-7628147B5CEC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6F420F8A-4938-4257-A175-6ABB123FDADA}" type="sibTrans" cxnId="{B5CC2FDE-349E-4D95-8785-7628147B5CEC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F7812F38-1E1C-4ACC-B4BD-604E12ECBB72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(Kontext)</a:t>
          </a:r>
          <a:endParaRPr lang="cs-CZ" b="1" dirty="0">
            <a:solidFill>
              <a:schemeClr val="tx1"/>
            </a:solidFill>
          </a:endParaRPr>
        </a:p>
      </dgm:t>
    </dgm:pt>
    <dgm:pt modelId="{145980F8-89A4-4C38-88D1-5447DFF736B6}" type="parTrans" cxnId="{CE42C476-B31B-4997-84F0-CA21F326EDC8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0AB93987-E652-4825-861F-5352B65D3EAD}" type="sibTrans" cxnId="{CE42C476-B31B-4997-84F0-CA21F326EDC8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C925AA18-5D3C-42C0-BB29-C5ECA3F1C99D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Barvy</a:t>
          </a:r>
          <a:endParaRPr lang="cs-CZ" b="1" dirty="0">
            <a:solidFill>
              <a:schemeClr val="tx1"/>
            </a:solidFill>
          </a:endParaRPr>
        </a:p>
      </dgm:t>
    </dgm:pt>
    <dgm:pt modelId="{7107FD2C-2502-41BC-9468-0BDFD04A3E47}" type="parTrans" cxnId="{925B2EB0-7B65-4256-8B62-9D175AD8F9CE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7248237B-1B86-46D5-AFA3-6F2728B0E266}" type="sibTrans" cxnId="{925B2EB0-7B65-4256-8B62-9D175AD8F9CE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7147AECE-46E3-4C63-951E-359FC0D8752E}">
      <dgm:prSet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Vlastní text,</a:t>
          </a:r>
        </a:p>
        <a:p>
          <a:r>
            <a:rPr lang="cs-CZ" b="1" i="1" dirty="0" smtClean="0">
              <a:solidFill>
                <a:schemeClr val="tx1"/>
              </a:solidFill>
            </a:rPr>
            <a:t>text</a:t>
          </a:r>
          <a:endParaRPr lang="cs-CZ" b="1" i="1" dirty="0">
            <a:solidFill>
              <a:schemeClr val="tx1"/>
            </a:solidFill>
          </a:endParaRPr>
        </a:p>
      </dgm:t>
    </dgm:pt>
    <dgm:pt modelId="{FC74CDE8-561B-4392-A841-7D5181519E61}" type="parTrans" cxnId="{ACB7F5A7-7005-456C-A26E-D141CF35868D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742A20BA-4BCA-4024-9386-C24739FC40EC}" type="sibTrans" cxnId="{ACB7F5A7-7005-456C-A26E-D141CF35868D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F304F375-8000-454F-ACD1-F8AF613C6DBA}" type="pres">
      <dgm:prSet presAssocID="{B8E6B8E1-7F8C-437C-9D54-B418D828E4BA}" presName="compositeShape" presStyleCnt="0">
        <dgm:presLayoutVars>
          <dgm:chMax val="7"/>
          <dgm:dir/>
          <dgm:resizeHandles val="exact"/>
        </dgm:presLayoutVars>
      </dgm:prSet>
      <dgm:spPr/>
    </dgm:pt>
    <dgm:pt modelId="{D46D0E02-F961-4548-BB42-E74DC7B0B769}" type="pres">
      <dgm:prSet presAssocID="{B8E6B8E1-7F8C-437C-9D54-B418D828E4BA}" presName="wedge1" presStyleLbl="node1" presStyleIdx="0" presStyleCnt="4" custLinFactNeighborX="-4023" custLinFactNeighborY="317"/>
      <dgm:spPr/>
      <dgm:t>
        <a:bodyPr/>
        <a:lstStyle/>
        <a:p>
          <a:endParaRPr lang="cs-CZ"/>
        </a:p>
      </dgm:t>
    </dgm:pt>
    <dgm:pt modelId="{4A0985A7-BC28-4DED-A7A9-DCE92E208180}" type="pres">
      <dgm:prSet presAssocID="{B8E6B8E1-7F8C-437C-9D54-B418D828E4B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E35603-1CB8-4564-BFF9-36260E1DDC70}" type="pres">
      <dgm:prSet presAssocID="{B8E6B8E1-7F8C-437C-9D54-B418D828E4BA}" presName="wedge2" presStyleLbl="node1" presStyleIdx="1" presStyleCnt="4" custScaleX="100800" custScaleY="102040" custLinFactNeighborY="-1593"/>
      <dgm:spPr/>
      <dgm:t>
        <a:bodyPr/>
        <a:lstStyle/>
        <a:p>
          <a:endParaRPr lang="cs-CZ"/>
        </a:p>
      </dgm:t>
    </dgm:pt>
    <dgm:pt modelId="{98CA8674-FFCB-40C8-8742-B461FA7D06F3}" type="pres">
      <dgm:prSet presAssocID="{B8E6B8E1-7F8C-437C-9D54-B418D828E4B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2B6469-765D-4D1B-8422-89BF37F99F44}" type="pres">
      <dgm:prSet presAssocID="{B8E6B8E1-7F8C-437C-9D54-B418D828E4BA}" presName="wedge3" presStyleLbl="node1" presStyleIdx="2" presStyleCnt="4" custScaleX="99164" custScaleY="103981" custLinFactNeighborX="-1628" custLinFactNeighborY="-2112"/>
      <dgm:spPr/>
      <dgm:t>
        <a:bodyPr/>
        <a:lstStyle/>
        <a:p>
          <a:endParaRPr lang="cs-CZ"/>
        </a:p>
      </dgm:t>
    </dgm:pt>
    <dgm:pt modelId="{D2E72D82-1EA7-4637-85FE-60CBA509C6C4}" type="pres">
      <dgm:prSet presAssocID="{B8E6B8E1-7F8C-437C-9D54-B418D828E4B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916470-5A1B-48C4-8419-E76A7784B531}" type="pres">
      <dgm:prSet presAssocID="{B8E6B8E1-7F8C-437C-9D54-B418D828E4BA}" presName="wedge4" presStyleLbl="node1" presStyleIdx="3" presStyleCnt="4" custLinFactNeighborX="-1466" custLinFactNeighborY="-4102"/>
      <dgm:spPr/>
      <dgm:t>
        <a:bodyPr/>
        <a:lstStyle/>
        <a:p>
          <a:endParaRPr lang="cs-CZ"/>
        </a:p>
      </dgm:t>
    </dgm:pt>
    <dgm:pt modelId="{DED8AAFE-0E7B-4FAC-899F-A947C53F9BC1}" type="pres">
      <dgm:prSet presAssocID="{B8E6B8E1-7F8C-437C-9D54-B418D828E4B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39194FD-3D97-415E-B44D-AE55B29BC539}" type="presOf" srcId="{F7812F38-1E1C-4ACC-B4BD-604E12ECBB72}" destId="{592B6469-765D-4D1B-8422-89BF37F99F44}" srcOrd="0" destOrd="0" presId="urn:microsoft.com/office/officeart/2005/8/layout/chart3"/>
    <dgm:cxn modelId="{C0B45A3A-2F2A-4BE8-B11D-B7049FE853D2}" type="presOf" srcId="{78E723E1-5819-4045-AAC1-D9A73273FB6E}" destId="{4A0985A7-BC28-4DED-A7A9-DCE92E208180}" srcOrd="1" destOrd="0" presId="urn:microsoft.com/office/officeart/2005/8/layout/chart3"/>
    <dgm:cxn modelId="{B5CC2FDE-349E-4D95-8785-7628147B5CEC}" srcId="{B8E6B8E1-7F8C-437C-9D54-B418D828E4BA}" destId="{78E723E1-5819-4045-AAC1-D9A73273FB6E}" srcOrd="0" destOrd="0" parTransId="{524A5952-9214-4562-B0D4-3201145C2E29}" sibTransId="{6F420F8A-4938-4257-A175-6ABB123FDADA}"/>
    <dgm:cxn modelId="{B244DAA5-D8DB-4B2F-8113-AE2C971713C9}" type="presOf" srcId="{7147AECE-46E3-4C63-951E-359FC0D8752E}" destId="{9FE35603-1CB8-4564-BFF9-36260E1DDC70}" srcOrd="0" destOrd="0" presId="urn:microsoft.com/office/officeart/2005/8/layout/chart3"/>
    <dgm:cxn modelId="{E566CE3D-0657-448F-9970-E4E346772348}" type="presOf" srcId="{F7812F38-1E1C-4ACC-B4BD-604E12ECBB72}" destId="{D2E72D82-1EA7-4637-85FE-60CBA509C6C4}" srcOrd="1" destOrd="0" presId="urn:microsoft.com/office/officeart/2005/8/layout/chart3"/>
    <dgm:cxn modelId="{CE42C476-B31B-4997-84F0-CA21F326EDC8}" srcId="{B8E6B8E1-7F8C-437C-9D54-B418D828E4BA}" destId="{F7812F38-1E1C-4ACC-B4BD-604E12ECBB72}" srcOrd="2" destOrd="0" parTransId="{145980F8-89A4-4C38-88D1-5447DFF736B6}" sibTransId="{0AB93987-E652-4825-861F-5352B65D3EAD}"/>
    <dgm:cxn modelId="{6B5499B8-426C-4D24-B2A2-88C003A458D0}" type="presOf" srcId="{C925AA18-5D3C-42C0-BB29-C5ECA3F1C99D}" destId="{DED8AAFE-0E7B-4FAC-899F-A947C53F9BC1}" srcOrd="1" destOrd="0" presId="urn:microsoft.com/office/officeart/2005/8/layout/chart3"/>
    <dgm:cxn modelId="{8F9F17AB-6116-422F-94C5-643D35CC31A5}" type="presOf" srcId="{C925AA18-5D3C-42C0-BB29-C5ECA3F1C99D}" destId="{47916470-5A1B-48C4-8419-E76A7784B531}" srcOrd="0" destOrd="0" presId="urn:microsoft.com/office/officeart/2005/8/layout/chart3"/>
    <dgm:cxn modelId="{2AF6365C-28A3-4ED0-880E-51915F06927E}" type="presOf" srcId="{7147AECE-46E3-4C63-951E-359FC0D8752E}" destId="{98CA8674-FFCB-40C8-8742-B461FA7D06F3}" srcOrd="1" destOrd="0" presId="urn:microsoft.com/office/officeart/2005/8/layout/chart3"/>
    <dgm:cxn modelId="{925B2EB0-7B65-4256-8B62-9D175AD8F9CE}" srcId="{B8E6B8E1-7F8C-437C-9D54-B418D828E4BA}" destId="{C925AA18-5D3C-42C0-BB29-C5ECA3F1C99D}" srcOrd="3" destOrd="0" parTransId="{7107FD2C-2502-41BC-9468-0BDFD04A3E47}" sibTransId="{7248237B-1B86-46D5-AFA3-6F2728B0E266}"/>
    <dgm:cxn modelId="{D4DA6188-1E39-4A9F-8D7B-C52496EC1F41}" type="presOf" srcId="{78E723E1-5819-4045-AAC1-D9A73273FB6E}" destId="{D46D0E02-F961-4548-BB42-E74DC7B0B769}" srcOrd="0" destOrd="0" presId="urn:microsoft.com/office/officeart/2005/8/layout/chart3"/>
    <dgm:cxn modelId="{ACB7F5A7-7005-456C-A26E-D141CF35868D}" srcId="{B8E6B8E1-7F8C-437C-9D54-B418D828E4BA}" destId="{7147AECE-46E3-4C63-951E-359FC0D8752E}" srcOrd="1" destOrd="0" parTransId="{FC74CDE8-561B-4392-A841-7D5181519E61}" sibTransId="{742A20BA-4BCA-4024-9386-C24739FC40EC}"/>
    <dgm:cxn modelId="{8615CD6C-3C00-44AE-9B1E-37B0DD559095}" type="presOf" srcId="{B8E6B8E1-7F8C-437C-9D54-B418D828E4BA}" destId="{F304F375-8000-454F-ACD1-F8AF613C6DBA}" srcOrd="0" destOrd="0" presId="urn:microsoft.com/office/officeart/2005/8/layout/chart3"/>
    <dgm:cxn modelId="{E64EBADA-7D45-4B00-9F4C-B4960C88127F}" type="presParOf" srcId="{F304F375-8000-454F-ACD1-F8AF613C6DBA}" destId="{D46D0E02-F961-4548-BB42-E74DC7B0B769}" srcOrd="0" destOrd="0" presId="urn:microsoft.com/office/officeart/2005/8/layout/chart3"/>
    <dgm:cxn modelId="{0F97C3F9-83E8-403C-B9C3-3F882FA0DBEC}" type="presParOf" srcId="{F304F375-8000-454F-ACD1-F8AF613C6DBA}" destId="{4A0985A7-BC28-4DED-A7A9-DCE92E208180}" srcOrd="1" destOrd="0" presId="urn:microsoft.com/office/officeart/2005/8/layout/chart3"/>
    <dgm:cxn modelId="{8F14017A-4E99-4098-831E-385C650834EB}" type="presParOf" srcId="{F304F375-8000-454F-ACD1-F8AF613C6DBA}" destId="{9FE35603-1CB8-4564-BFF9-36260E1DDC70}" srcOrd="2" destOrd="0" presId="urn:microsoft.com/office/officeart/2005/8/layout/chart3"/>
    <dgm:cxn modelId="{82CE8237-9C4A-4408-BDAE-CD0D50AD5069}" type="presParOf" srcId="{F304F375-8000-454F-ACD1-F8AF613C6DBA}" destId="{98CA8674-FFCB-40C8-8742-B461FA7D06F3}" srcOrd="3" destOrd="0" presId="urn:microsoft.com/office/officeart/2005/8/layout/chart3"/>
    <dgm:cxn modelId="{4390FA85-577F-4D3E-9BAC-670A644A68D7}" type="presParOf" srcId="{F304F375-8000-454F-ACD1-F8AF613C6DBA}" destId="{592B6469-765D-4D1B-8422-89BF37F99F44}" srcOrd="4" destOrd="0" presId="urn:microsoft.com/office/officeart/2005/8/layout/chart3"/>
    <dgm:cxn modelId="{615B4A3B-7F8E-43A2-94A9-B157B97582D5}" type="presParOf" srcId="{F304F375-8000-454F-ACD1-F8AF613C6DBA}" destId="{D2E72D82-1EA7-4637-85FE-60CBA509C6C4}" srcOrd="5" destOrd="0" presId="urn:microsoft.com/office/officeart/2005/8/layout/chart3"/>
    <dgm:cxn modelId="{88FA5A32-9362-432E-B3F3-520311512937}" type="presParOf" srcId="{F304F375-8000-454F-ACD1-F8AF613C6DBA}" destId="{47916470-5A1B-48C4-8419-E76A7784B531}" srcOrd="6" destOrd="0" presId="urn:microsoft.com/office/officeart/2005/8/layout/chart3"/>
    <dgm:cxn modelId="{2F9B3558-751E-4A37-8D15-6FAB5758F943}" type="presParOf" srcId="{F304F375-8000-454F-ACD1-F8AF613C6DBA}" destId="{DED8AAFE-0E7B-4FAC-899F-A947C53F9BC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0A284C-1506-4EC4-AEDD-14CDBDA672AC}">
      <dsp:nvSpPr>
        <dsp:cNvPr id="0" name=""/>
        <dsp:cNvSpPr/>
      </dsp:nvSpPr>
      <dsp:spPr>
        <a:xfrm>
          <a:off x="2420" y="2047819"/>
          <a:ext cx="1607390" cy="803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titulky</a:t>
          </a:r>
          <a:endParaRPr lang="cs-CZ" sz="2000" kern="1200" dirty="0"/>
        </a:p>
      </dsp:txBody>
      <dsp:txXfrm>
        <a:off x="2420" y="2047819"/>
        <a:ext cx="1607390" cy="803695"/>
      </dsp:txXfrm>
    </dsp:sp>
    <dsp:sp modelId="{E97C07C9-AC71-4D5B-8681-A43F3B333E8D}">
      <dsp:nvSpPr>
        <dsp:cNvPr id="0" name=""/>
        <dsp:cNvSpPr/>
      </dsp:nvSpPr>
      <dsp:spPr>
        <a:xfrm rot="18289938">
          <a:off x="1375954" y="1988541"/>
          <a:ext cx="1090690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1090690" y="13491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289938">
        <a:off x="1894032" y="1974765"/>
        <a:ext cx="54534" cy="54534"/>
      </dsp:txXfrm>
    </dsp:sp>
    <dsp:sp modelId="{7B85D090-7859-4771-A097-FB3FAB9605BF}">
      <dsp:nvSpPr>
        <dsp:cNvPr id="0" name=""/>
        <dsp:cNvSpPr/>
      </dsp:nvSpPr>
      <dsp:spPr>
        <a:xfrm>
          <a:off x="2232787" y="1152551"/>
          <a:ext cx="1607390" cy="80369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otevřené</a:t>
          </a:r>
          <a:endParaRPr lang="cs-CZ" sz="2000" kern="1200" dirty="0"/>
        </a:p>
      </dsp:txBody>
      <dsp:txXfrm>
        <a:off x="2232787" y="1152551"/>
        <a:ext cx="1607390" cy="803695"/>
      </dsp:txXfrm>
    </dsp:sp>
    <dsp:sp modelId="{176F6F68-9FA7-4F65-9026-F37CCC2674FE}">
      <dsp:nvSpPr>
        <dsp:cNvPr id="0" name=""/>
        <dsp:cNvSpPr/>
      </dsp:nvSpPr>
      <dsp:spPr>
        <a:xfrm rot="2854573">
          <a:off x="1442204" y="2816404"/>
          <a:ext cx="1030184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1030184" y="134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854573">
        <a:off x="1931542" y="2804140"/>
        <a:ext cx="51509" cy="51509"/>
      </dsp:txXfrm>
    </dsp:sp>
    <dsp:sp modelId="{20FC5B15-A66F-4A04-8DC6-BFC81860FFB2}">
      <dsp:nvSpPr>
        <dsp:cNvPr id="0" name=""/>
        <dsp:cNvSpPr/>
      </dsp:nvSpPr>
      <dsp:spPr>
        <a:xfrm>
          <a:off x="2304782" y="2808275"/>
          <a:ext cx="1607390" cy="8036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skryté (ST)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888</a:t>
          </a:r>
          <a:endParaRPr lang="cs-CZ" sz="2000" kern="1200" dirty="0"/>
        </a:p>
      </dsp:txBody>
      <dsp:txXfrm>
        <a:off x="2304782" y="2808275"/>
        <a:ext cx="1607390" cy="803695"/>
      </dsp:txXfrm>
    </dsp:sp>
    <dsp:sp modelId="{0F0C8C0D-9C30-4DFB-9B3B-2E8CFE83CCF7}">
      <dsp:nvSpPr>
        <dsp:cNvPr id="0" name=""/>
        <dsp:cNvSpPr/>
      </dsp:nvSpPr>
      <dsp:spPr>
        <a:xfrm rot="18032713">
          <a:off x="3644977" y="2728708"/>
          <a:ext cx="1086641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1086641" y="134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032713">
        <a:off x="4161132" y="2715034"/>
        <a:ext cx="54332" cy="54332"/>
      </dsp:txXfrm>
    </dsp:sp>
    <dsp:sp modelId="{F06EC7B6-FDC4-4636-BC3D-049B8DD61BCC}">
      <dsp:nvSpPr>
        <dsp:cNvPr id="0" name=""/>
        <dsp:cNvSpPr/>
      </dsp:nvSpPr>
      <dsp:spPr>
        <a:xfrm>
          <a:off x="4464424" y="1872429"/>
          <a:ext cx="1607390" cy="8036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živé</a:t>
          </a:r>
          <a:endParaRPr lang="cs-CZ" sz="2000" kern="1200" dirty="0"/>
        </a:p>
      </dsp:txBody>
      <dsp:txXfrm>
        <a:off x="4464424" y="1872429"/>
        <a:ext cx="1607390" cy="803695"/>
      </dsp:txXfrm>
    </dsp:sp>
    <dsp:sp modelId="{920E5755-2722-4DAF-8493-A85E1A98EB89}">
      <dsp:nvSpPr>
        <dsp:cNvPr id="0" name=""/>
        <dsp:cNvSpPr/>
      </dsp:nvSpPr>
      <dsp:spPr>
        <a:xfrm rot="17717988">
          <a:off x="5615119" y="1539762"/>
          <a:ext cx="1595035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1595035" y="134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7717988">
        <a:off x="6372761" y="1513377"/>
        <a:ext cx="79751" cy="79751"/>
      </dsp:txXfrm>
    </dsp:sp>
    <dsp:sp modelId="{8CA31EC7-C28B-4977-8AB8-0FAA228DFE8B}">
      <dsp:nvSpPr>
        <dsp:cNvPr id="0" name=""/>
        <dsp:cNvSpPr/>
      </dsp:nvSpPr>
      <dsp:spPr>
        <a:xfrm>
          <a:off x="6753460" y="430382"/>
          <a:ext cx="1607390" cy="8036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zpravodajství</a:t>
          </a:r>
          <a:endParaRPr lang="cs-CZ" sz="2000" kern="1200" dirty="0"/>
        </a:p>
      </dsp:txBody>
      <dsp:txXfrm>
        <a:off x="6753460" y="430382"/>
        <a:ext cx="1607390" cy="803695"/>
      </dsp:txXfrm>
    </dsp:sp>
    <dsp:sp modelId="{AAB37CF0-B542-4671-A933-90E9A5492304}">
      <dsp:nvSpPr>
        <dsp:cNvPr id="0" name=""/>
        <dsp:cNvSpPr/>
      </dsp:nvSpPr>
      <dsp:spPr>
        <a:xfrm rot="19366723">
          <a:off x="5984632" y="2001887"/>
          <a:ext cx="856011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856011" y="134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366723">
        <a:off x="6391237" y="1993978"/>
        <a:ext cx="42800" cy="42800"/>
      </dsp:txXfrm>
    </dsp:sp>
    <dsp:sp modelId="{CF42CFE7-FADE-458B-828B-6FDDBB53F339}">
      <dsp:nvSpPr>
        <dsp:cNvPr id="0" name=""/>
        <dsp:cNvSpPr/>
      </dsp:nvSpPr>
      <dsp:spPr>
        <a:xfrm>
          <a:off x="6753460" y="1354632"/>
          <a:ext cx="1607390" cy="8036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přímé přenosy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i="1" kern="1200" dirty="0" err="1" smtClean="0"/>
            <a:t>Stardance</a:t>
          </a:r>
          <a:endParaRPr lang="cs-CZ" sz="2000" i="1" kern="1200" dirty="0"/>
        </a:p>
      </dsp:txBody>
      <dsp:txXfrm>
        <a:off x="6753460" y="1354632"/>
        <a:ext cx="1607390" cy="803695"/>
      </dsp:txXfrm>
    </dsp:sp>
    <dsp:sp modelId="{5DFBC7B8-183E-4B81-A3F8-29F106378062}">
      <dsp:nvSpPr>
        <dsp:cNvPr id="0" name=""/>
        <dsp:cNvSpPr/>
      </dsp:nvSpPr>
      <dsp:spPr>
        <a:xfrm rot="1848410">
          <a:off x="6015823" y="2464011"/>
          <a:ext cx="793627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793627" y="134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48410">
        <a:off x="6392797" y="2457662"/>
        <a:ext cx="39681" cy="39681"/>
      </dsp:txXfrm>
    </dsp:sp>
    <dsp:sp modelId="{229B0B80-5B9C-4F70-8F3E-D1103D1816BD}">
      <dsp:nvSpPr>
        <dsp:cNvPr id="0" name=""/>
        <dsp:cNvSpPr/>
      </dsp:nvSpPr>
      <dsp:spPr>
        <a:xfrm>
          <a:off x="6753460" y="2278881"/>
          <a:ext cx="1607390" cy="8036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debaty</a:t>
          </a:r>
          <a:endParaRPr lang="cs-CZ" sz="2000" kern="1200" dirty="0"/>
        </a:p>
      </dsp:txBody>
      <dsp:txXfrm>
        <a:off x="6753460" y="2278881"/>
        <a:ext cx="1607390" cy="803695"/>
      </dsp:txXfrm>
    </dsp:sp>
    <dsp:sp modelId="{EE0BA694-18B2-4BC2-9F9D-629D93D4B1E4}">
      <dsp:nvSpPr>
        <dsp:cNvPr id="0" name=""/>
        <dsp:cNvSpPr/>
      </dsp:nvSpPr>
      <dsp:spPr>
        <a:xfrm rot="3324680">
          <a:off x="3687156" y="3625122"/>
          <a:ext cx="1040973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1040973" y="134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324680">
        <a:off x="4181619" y="3612589"/>
        <a:ext cx="52048" cy="52048"/>
      </dsp:txXfrm>
    </dsp:sp>
    <dsp:sp modelId="{F55D33FC-2A01-458F-ACE1-E0A58C7B5857}">
      <dsp:nvSpPr>
        <dsp:cNvPr id="0" name=""/>
        <dsp:cNvSpPr/>
      </dsp:nvSpPr>
      <dsp:spPr>
        <a:xfrm>
          <a:off x="4503114" y="3665256"/>
          <a:ext cx="1607390" cy="8036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ze záznamu</a:t>
          </a:r>
          <a:endParaRPr lang="cs-CZ" sz="2000" kern="1200" dirty="0"/>
        </a:p>
      </dsp:txBody>
      <dsp:txXfrm>
        <a:off x="4503114" y="3665256"/>
        <a:ext cx="1607390" cy="803695"/>
      </dsp:txXfrm>
    </dsp:sp>
    <dsp:sp modelId="{165DB910-881A-4218-A485-B9CE6F297DF3}">
      <dsp:nvSpPr>
        <dsp:cNvPr id="0" name=""/>
        <dsp:cNvSpPr/>
      </dsp:nvSpPr>
      <dsp:spPr>
        <a:xfrm rot="19457599">
          <a:off x="6036081" y="3822550"/>
          <a:ext cx="791803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791803" y="134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457599">
        <a:off x="6412187" y="3816246"/>
        <a:ext cx="39590" cy="39590"/>
      </dsp:txXfrm>
    </dsp:sp>
    <dsp:sp modelId="{6700A3D7-4A23-4706-9F04-D189FDE4223A}">
      <dsp:nvSpPr>
        <dsp:cNvPr id="0" name=""/>
        <dsp:cNvSpPr/>
      </dsp:nvSpPr>
      <dsp:spPr>
        <a:xfrm>
          <a:off x="6753460" y="3203131"/>
          <a:ext cx="1607390" cy="8036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filmy, seriály</a:t>
          </a:r>
          <a:endParaRPr lang="cs-CZ" sz="2000" kern="1200" dirty="0"/>
        </a:p>
      </dsp:txBody>
      <dsp:txXfrm>
        <a:off x="6753460" y="3203131"/>
        <a:ext cx="1607390" cy="803695"/>
      </dsp:txXfrm>
    </dsp:sp>
    <dsp:sp modelId="{A44257DF-CF3D-4591-A5F3-B69F79006B93}">
      <dsp:nvSpPr>
        <dsp:cNvPr id="0" name=""/>
        <dsp:cNvSpPr/>
      </dsp:nvSpPr>
      <dsp:spPr>
        <a:xfrm rot="2142401">
          <a:off x="6036081" y="4284675"/>
          <a:ext cx="791803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791803" y="134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2401">
        <a:off x="6412187" y="4278371"/>
        <a:ext cx="39590" cy="39590"/>
      </dsp:txXfrm>
    </dsp:sp>
    <dsp:sp modelId="{2D505414-5CF5-4D4E-87A0-674D11316AE5}">
      <dsp:nvSpPr>
        <dsp:cNvPr id="0" name=""/>
        <dsp:cNvSpPr/>
      </dsp:nvSpPr>
      <dsp:spPr>
        <a:xfrm>
          <a:off x="6753460" y="4127380"/>
          <a:ext cx="1607390" cy="8036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magazíny, dokumenty</a:t>
          </a:r>
          <a:endParaRPr lang="cs-CZ" sz="2000" kern="1200" dirty="0"/>
        </a:p>
      </dsp:txBody>
      <dsp:txXfrm>
        <a:off x="6753460" y="4127380"/>
        <a:ext cx="1607390" cy="8036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6D0E02-F961-4548-BB42-E74DC7B0B769}">
      <dsp:nvSpPr>
        <dsp:cNvPr id="0" name=""/>
        <dsp:cNvSpPr/>
      </dsp:nvSpPr>
      <dsp:spPr>
        <a:xfrm>
          <a:off x="1258419" y="216019"/>
          <a:ext cx="3205796" cy="3205796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tx1"/>
              </a:solidFill>
            </a:rPr>
            <a:t>Ruchy</a:t>
          </a:r>
          <a:endParaRPr lang="cs-CZ" sz="1900" b="1" kern="1200" dirty="0">
            <a:solidFill>
              <a:schemeClr val="tx1"/>
            </a:solidFill>
          </a:endParaRPr>
        </a:p>
      </dsp:txBody>
      <dsp:txXfrm>
        <a:off x="2897954" y="809092"/>
        <a:ext cx="1183091" cy="954106"/>
      </dsp:txXfrm>
    </dsp:sp>
    <dsp:sp modelId="{9FE35603-1CB8-4564-BFF9-36260E1DDC70}">
      <dsp:nvSpPr>
        <dsp:cNvPr id="0" name=""/>
        <dsp:cNvSpPr/>
      </dsp:nvSpPr>
      <dsp:spPr>
        <a:xfrm>
          <a:off x="1239463" y="257191"/>
          <a:ext cx="3231442" cy="3271194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tx1"/>
              </a:solidFill>
            </a:rPr>
            <a:t>Vlastní text,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1" kern="1200" dirty="0" smtClean="0">
              <a:solidFill>
                <a:schemeClr val="tx1"/>
              </a:solidFill>
            </a:rPr>
            <a:t>text</a:t>
          </a:r>
          <a:endParaRPr lang="cs-CZ" sz="1900" b="1" i="1" kern="1200" dirty="0">
            <a:solidFill>
              <a:schemeClr val="tx1"/>
            </a:solidFill>
          </a:endParaRPr>
        </a:p>
      </dsp:txBody>
      <dsp:txXfrm>
        <a:off x="2912889" y="1951202"/>
        <a:ext cx="1192556" cy="973569"/>
      </dsp:txXfrm>
    </dsp:sp>
    <dsp:sp modelId="{592B6469-765D-4D1B-8422-89BF37F99F44}">
      <dsp:nvSpPr>
        <dsp:cNvPr id="0" name=""/>
        <dsp:cNvSpPr/>
      </dsp:nvSpPr>
      <dsp:spPr>
        <a:xfrm>
          <a:off x="1213496" y="209441"/>
          <a:ext cx="3178995" cy="3333418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tx1"/>
              </a:solidFill>
            </a:rPr>
            <a:t>(Kontext)</a:t>
          </a:r>
          <a:endParaRPr lang="cs-CZ" sz="1900" b="1" kern="1200" dirty="0">
            <a:solidFill>
              <a:schemeClr val="tx1"/>
            </a:solidFill>
          </a:endParaRPr>
        </a:p>
      </dsp:txBody>
      <dsp:txXfrm>
        <a:off x="1573025" y="1935675"/>
        <a:ext cx="1173200" cy="992088"/>
      </dsp:txXfrm>
    </dsp:sp>
    <dsp:sp modelId="{47916470-5A1B-48C4-8419-E76A7784B531}">
      <dsp:nvSpPr>
        <dsp:cNvPr id="0" name=""/>
        <dsp:cNvSpPr/>
      </dsp:nvSpPr>
      <dsp:spPr>
        <a:xfrm>
          <a:off x="1205289" y="209457"/>
          <a:ext cx="3205796" cy="3205796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tx1"/>
              </a:solidFill>
            </a:rPr>
            <a:t>Barvy</a:t>
          </a:r>
          <a:endParaRPr lang="cs-CZ" sz="1900" b="1" kern="1200" dirty="0">
            <a:solidFill>
              <a:schemeClr val="tx1"/>
            </a:solidFill>
          </a:endParaRPr>
        </a:p>
      </dsp:txBody>
      <dsp:txXfrm>
        <a:off x="1567850" y="801002"/>
        <a:ext cx="1183091" cy="954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2FF-06AE-4D54-AA19-E900B863DC1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0B7-D7FE-4C65-8590-F0E9147131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2FF-06AE-4D54-AA19-E900B863DC1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0B7-D7FE-4C65-8590-F0E9147131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2FF-06AE-4D54-AA19-E900B863DC1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0B7-D7FE-4C65-8590-F0E9147131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2FF-06AE-4D54-AA19-E900B863DC1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0B7-D7FE-4C65-8590-F0E9147131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2FF-06AE-4D54-AA19-E900B863DC1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0B7-D7FE-4C65-8590-F0E9147131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2FF-06AE-4D54-AA19-E900B863DC1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0B7-D7FE-4C65-8590-F0E9147131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2FF-06AE-4D54-AA19-E900B863DC1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0B7-D7FE-4C65-8590-F0E9147131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2FF-06AE-4D54-AA19-E900B863DC1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0B7-D7FE-4C65-8590-F0E9147131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2FF-06AE-4D54-AA19-E900B863DC1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0B7-D7FE-4C65-8590-F0E9147131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2FF-06AE-4D54-AA19-E900B863DC1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0B7-D7FE-4C65-8590-F0E9147131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2FF-06AE-4D54-AA19-E900B863DC1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0B7-D7FE-4C65-8590-F0E9147131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632FF-06AE-4D54-AA19-E900B863DC1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E10B7-D7FE-4C65-8590-F0E91471319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klub.c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3832" y="2130425"/>
            <a:ext cx="6838528" cy="1470025"/>
          </a:xfrm>
        </p:spPr>
        <p:txBody>
          <a:bodyPr/>
          <a:lstStyle/>
          <a:p>
            <a:r>
              <a:rPr lang="cs-CZ" dirty="0" smtClean="0"/>
              <a:t>Seznámení s titulkováním pro neslyšící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Denisa Lachmanová</a:t>
            </a:r>
          </a:p>
          <a:p>
            <a:endParaRPr lang="cs-CZ" dirty="0" smtClean="0"/>
          </a:p>
          <a:p>
            <a:r>
              <a:rPr lang="cs-CZ" sz="2600" dirty="0" smtClean="0"/>
              <a:t>Česká komora tlumočníků znakového jazyka, z. s.</a:t>
            </a:r>
          </a:p>
          <a:p>
            <a:r>
              <a:rPr lang="cs-CZ" sz="2600" dirty="0" smtClean="0"/>
              <a:t>Jeronýmovy dny 7. 11. 2015</a:t>
            </a:r>
            <a:endParaRPr lang="cs-CZ" sz="2600" dirty="0"/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60648"/>
            <a:ext cx="15494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Zvukové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Hudba – salsa, dechovka, housle</a:t>
            </a:r>
          </a:p>
          <a:p>
            <a:r>
              <a:rPr lang="cs-CZ" dirty="0" smtClean="0"/>
              <a:t>Ruchy – chrčí, hrčí, skřípá</a:t>
            </a:r>
          </a:p>
          <a:p>
            <a:r>
              <a:rPr lang="cs-CZ" dirty="0" smtClean="0"/>
              <a:t>Zvuky</a:t>
            </a:r>
          </a:p>
          <a:p>
            <a:pPr>
              <a:buNone/>
            </a:pPr>
            <a:r>
              <a:rPr lang="cs-CZ" dirty="0" smtClean="0"/>
              <a:t>-&gt; popis nebo důsledky</a:t>
            </a:r>
          </a:p>
          <a:p>
            <a:pPr>
              <a:buNone/>
            </a:pPr>
            <a:r>
              <a:rPr lang="cs-CZ" dirty="0" smtClean="0"/>
              <a:t>(nemocniční přístroje)</a:t>
            </a:r>
            <a:endParaRPr lang="cs-CZ" dirty="0"/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16632"/>
            <a:ext cx="864096" cy="10624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Zvukové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ženským</a:t>
            </a:r>
            <a:r>
              <a:rPr lang="en-US" dirty="0" smtClean="0"/>
              <a:t>/</a:t>
            </a:r>
            <a:r>
              <a:rPr lang="en-US" dirty="0" err="1" smtClean="0"/>
              <a:t>mužským</a:t>
            </a:r>
            <a:r>
              <a:rPr lang="en-US" dirty="0" smtClean="0"/>
              <a:t> </a:t>
            </a:r>
            <a:r>
              <a:rPr lang="en-US" dirty="0" err="1" smtClean="0"/>
              <a:t>hlasem</a:t>
            </a:r>
            <a:r>
              <a:rPr lang="en-US" dirty="0" smtClean="0"/>
              <a:t>), (</a:t>
            </a:r>
            <a:r>
              <a:rPr lang="en-US" dirty="0" err="1" smtClean="0"/>
              <a:t>pláče</a:t>
            </a:r>
            <a:r>
              <a:rPr lang="en-US" dirty="0" smtClean="0"/>
              <a:t> </a:t>
            </a:r>
            <a:r>
              <a:rPr lang="en-US" dirty="0" err="1" smtClean="0"/>
              <a:t>dítě</a:t>
            </a:r>
            <a:r>
              <a:rPr lang="en-US" dirty="0" smtClean="0"/>
              <a:t>), (</a:t>
            </a:r>
            <a:r>
              <a:rPr lang="en-US" dirty="0" err="1" smtClean="0"/>
              <a:t>vyzvání</a:t>
            </a:r>
            <a:r>
              <a:rPr lang="en-US" dirty="0" smtClean="0"/>
              <a:t> </a:t>
            </a:r>
            <a:r>
              <a:rPr lang="en-US" dirty="0" err="1" smtClean="0"/>
              <a:t>telefon</a:t>
            </a:r>
            <a:r>
              <a:rPr lang="en-US" dirty="0" smtClean="0"/>
              <a:t>), (</a:t>
            </a:r>
            <a:r>
              <a:rPr lang="en-US" dirty="0" err="1" smtClean="0"/>
              <a:t>nikdo</a:t>
            </a:r>
            <a:r>
              <a:rPr lang="en-US" dirty="0" smtClean="0"/>
              <a:t> </a:t>
            </a:r>
            <a:r>
              <a:rPr lang="en-US" dirty="0" err="1" smtClean="0"/>
              <a:t>telefon</a:t>
            </a:r>
            <a:r>
              <a:rPr lang="en-US" dirty="0" smtClean="0"/>
              <a:t> </a:t>
            </a:r>
            <a:r>
              <a:rPr lang="en-US" dirty="0" err="1" smtClean="0"/>
              <a:t>nezvedá</a:t>
            </a:r>
            <a:r>
              <a:rPr lang="en-US" dirty="0" smtClean="0"/>
              <a:t>), (</a:t>
            </a:r>
            <a:r>
              <a:rPr lang="en-US" dirty="0" err="1" smtClean="0"/>
              <a:t>spojení</a:t>
            </a:r>
            <a:r>
              <a:rPr lang="en-US" dirty="0" smtClean="0"/>
              <a:t> je </a:t>
            </a:r>
            <a:r>
              <a:rPr lang="en-US" dirty="0" err="1" smtClean="0"/>
              <a:t>přerušeno</a:t>
            </a:r>
            <a:r>
              <a:rPr lang="en-US" dirty="0" smtClean="0"/>
              <a:t>), (</a:t>
            </a:r>
            <a:r>
              <a:rPr lang="en-US" dirty="0" err="1" smtClean="0"/>
              <a:t>klapot</a:t>
            </a:r>
            <a:r>
              <a:rPr lang="en-US" dirty="0" smtClean="0"/>
              <a:t> </a:t>
            </a:r>
            <a:r>
              <a:rPr lang="en-US" dirty="0" err="1" smtClean="0"/>
              <a:t>vysokých</a:t>
            </a:r>
            <a:r>
              <a:rPr lang="en-US" dirty="0" smtClean="0"/>
              <a:t> </a:t>
            </a:r>
            <a:r>
              <a:rPr lang="en-US" dirty="0" err="1" smtClean="0"/>
              <a:t>podpatků</a:t>
            </a:r>
            <a:r>
              <a:rPr lang="en-US" dirty="0" smtClean="0"/>
              <a:t>), (</a:t>
            </a:r>
            <a:r>
              <a:rPr lang="en-US" dirty="0" err="1" smtClean="0"/>
              <a:t>hřmí</a:t>
            </a:r>
            <a:r>
              <a:rPr lang="en-US" dirty="0" smtClean="0"/>
              <a:t>), (</a:t>
            </a:r>
            <a:r>
              <a:rPr lang="en-US" dirty="0" err="1" smtClean="0"/>
              <a:t>přilétají</a:t>
            </a:r>
            <a:r>
              <a:rPr lang="en-US" dirty="0" smtClean="0"/>
              <a:t> </a:t>
            </a:r>
            <a:r>
              <a:rPr lang="en-US" dirty="0" err="1" smtClean="0"/>
              <a:t>letadla</a:t>
            </a:r>
            <a:r>
              <a:rPr lang="en-US" dirty="0" smtClean="0"/>
              <a:t>), (</a:t>
            </a:r>
            <a:r>
              <a:rPr lang="en-US" dirty="0" err="1" smtClean="0"/>
              <a:t>pravidelný</a:t>
            </a:r>
            <a:r>
              <a:rPr lang="en-US" dirty="0" smtClean="0"/>
              <a:t> </a:t>
            </a:r>
            <a:r>
              <a:rPr lang="en-US" dirty="0" err="1" smtClean="0"/>
              <a:t>tlukot</a:t>
            </a:r>
            <a:r>
              <a:rPr lang="en-US" dirty="0" smtClean="0"/>
              <a:t> </a:t>
            </a:r>
            <a:r>
              <a:rPr lang="en-US" dirty="0" err="1" smtClean="0"/>
              <a:t>srdce</a:t>
            </a:r>
            <a:r>
              <a:rPr lang="en-US" dirty="0" smtClean="0"/>
              <a:t>), (motor </a:t>
            </a:r>
            <a:r>
              <a:rPr lang="en-US" dirty="0" err="1" smtClean="0"/>
              <a:t>přestává</a:t>
            </a:r>
            <a:r>
              <a:rPr lang="en-US" dirty="0" smtClean="0"/>
              <a:t> </a:t>
            </a:r>
            <a:r>
              <a:rPr lang="en-US" dirty="0" err="1" smtClean="0"/>
              <a:t>fungovat</a:t>
            </a:r>
            <a:r>
              <a:rPr lang="en-US" dirty="0" smtClean="0"/>
              <a:t>), (</a:t>
            </a:r>
            <a:r>
              <a:rPr lang="en-US" dirty="0" err="1" smtClean="0"/>
              <a:t>zpívá</a:t>
            </a:r>
            <a:r>
              <a:rPr lang="en-US" dirty="0" smtClean="0"/>
              <a:t> </a:t>
            </a:r>
            <a:r>
              <a:rPr lang="en-US" dirty="0" err="1" smtClean="0"/>
              <a:t>velmi</a:t>
            </a:r>
            <a:r>
              <a:rPr lang="en-US" dirty="0" smtClean="0"/>
              <a:t> </a:t>
            </a:r>
            <a:r>
              <a:rPr lang="en-US" dirty="0" err="1" smtClean="0"/>
              <a:t>špatně</a:t>
            </a:r>
            <a:r>
              <a:rPr lang="en-US" dirty="0" smtClean="0"/>
              <a:t>), (co je </a:t>
            </a:r>
            <a:r>
              <a:rPr lang="en-US" dirty="0" err="1" smtClean="0"/>
              <a:t>slyšet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faře</a:t>
            </a:r>
            <a:r>
              <a:rPr lang="en-US" dirty="0" smtClean="0"/>
              <a:t>, je </a:t>
            </a:r>
            <a:r>
              <a:rPr lang="en-US" dirty="0" err="1" smtClean="0"/>
              <a:t>slyšet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  v  </a:t>
            </a:r>
            <a:r>
              <a:rPr lang="en-US" dirty="0" err="1" smtClean="0"/>
              <a:t>kostele</a:t>
            </a:r>
            <a:r>
              <a:rPr lang="en-US" dirty="0" smtClean="0"/>
              <a:t>), (</a:t>
            </a:r>
            <a:r>
              <a:rPr lang="en-US" dirty="0" err="1" smtClean="0"/>
              <a:t>žena</a:t>
            </a:r>
            <a:r>
              <a:rPr lang="en-US" dirty="0" smtClean="0"/>
              <a:t> </a:t>
            </a:r>
            <a:r>
              <a:rPr lang="en-US" dirty="0" err="1" smtClean="0"/>
              <a:t>vedle</a:t>
            </a:r>
            <a:r>
              <a:rPr lang="en-US" dirty="0" smtClean="0"/>
              <a:t> v  </a:t>
            </a:r>
            <a:r>
              <a:rPr lang="en-US" dirty="0" err="1" smtClean="0"/>
              <a:t>kupé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orgasmus</a:t>
            </a:r>
            <a:r>
              <a:rPr lang="en-US" dirty="0" smtClean="0"/>
              <a:t>), (</a:t>
            </a:r>
            <a:r>
              <a:rPr lang="en-US" dirty="0" err="1" smtClean="0"/>
              <a:t>houká</a:t>
            </a:r>
            <a:r>
              <a:rPr lang="en-US" dirty="0" smtClean="0"/>
              <a:t> </a:t>
            </a:r>
            <a:r>
              <a:rPr lang="en-US" dirty="0" err="1" smtClean="0"/>
              <a:t>záchranka</a:t>
            </a:r>
            <a:r>
              <a:rPr lang="en-US" dirty="0" smtClean="0"/>
              <a:t>), (</a:t>
            </a:r>
            <a:r>
              <a:rPr lang="en-US" dirty="0" err="1" smtClean="0"/>
              <a:t>zvoní</a:t>
            </a:r>
            <a:r>
              <a:rPr lang="en-US" dirty="0" smtClean="0"/>
              <a:t> </a:t>
            </a:r>
            <a:r>
              <a:rPr lang="en-US" dirty="0" err="1" smtClean="0"/>
              <a:t>budík</a:t>
            </a:r>
            <a:r>
              <a:rPr lang="en-US" dirty="0" smtClean="0"/>
              <a:t>), (</a:t>
            </a:r>
            <a:r>
              <a:rPr lang="en-US" dirty="0" err="1" smtClean="0"/>
              <a:t>křičí</a:t>
            </a:r>
            <a:r>
              <a:rPr lang="en-US" dirty="0" smtClean="0"/>
              <a:t>), (</a:t>
            </a:r>
            <a:r>
              <a:rPr lang="en-US" dirty="0" err="1" smtClean="0"/>
              <a:t>šeptá</a:t>
            </a:r>
            <a:r>
              <a:rPr lang="en-US" dirty="0" smtClean="0"/>
              <a:t>), (</a:t>
            </a:r>
            <a:r>
              <a:rPr lang="en-US" dirty="0" err="1" smtClean="0"/>
              <a:t>hlášení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nádraží</a:t>
            </a:r>
            <a:r>
              <a:rPr lang="en-US" dirty="0" smtClean="0"/>
              <a:t>), (</a:t>
            </a:r>
            <a:r>
              <a:rPr lang="en-US" dirty="0" err="1" smtClean="0"/>
              <a:t>sleduje</a:t>
            </a:r>
            <a:r>
              <a:rPr lang="en-US" dirty="0" smtClean="0"/>
              <a:t> porno), (z  </a:t>
            </a:r>
            <a:r>
              <a:rPr lang="en-US" dirty="0" err="1" smtClean="0"/>
              <a:t>televize</a:t>
            </a:r>
            <a:r>
              <a:rPr lang="en-US" dirty="0" smtClean="0"/>
              <a:t>), (z  </a:t>
            </a:r>
            <a:r>
              <a:rPr lang="en-US" dirty="0" err="1" smtClean="0"/>
              <a:t>rádia</a:t>
            </a:r>
            <a:r>
              <a:rPr lang="en-US" dirty="0" smtClean="0"/>
              <a:t>), (</a:t>
            </a:r>
            <a:r>
              <a:rPr lang="en-US" dirty="0" err="1" smtClean="0"/>
              <a:t>mnoho</a:t>
            </a:r>
            <a:r>
              <a:rPr lang="en-US" dirty="0" smtClean="0"/>
              <a:t> </a:t>
            </a:r>
            <a:r>
              <a:rPr lang="en-US" dirty="0" err="1" smtClean="0"/>
              <a:t>lidí</a:t>
            </a:r>
            <a:r>
              <a:rPr lang="en-US" dirty="0" smtClean="0"/>
              <a:t> </a:t>
            </a:r>
            <a:r>
              <a:rPr lang="en-US" dirty="0" err="1" smtClean="0"/>
              <a:t>mluví</a:t>
            </a:r>
            <a:r>
              <a:rPr lang="en-US" dirty="0" smtClean="0"/>
              <a:t> </a:t>
            </a:r>
            <a:r>
              <a:rPr lang="en-US" dirty="0" err="1" smtClean="0"/>
              <a:t>zároveň</a:t>
            </a:r>
            <a:r>
              <a:rPr lang="en-US" dirty="0" smtClean="0"/>
              <a:t>), (</a:t>
            </a:r>
            <a:r>
              <a:rPr lang="en-US" dirty="0" err="1" smtClean="0"/>
              <a:t>mluví</a:t>
            </a:r>
            <a:r>
              <a:rPr lang="en-US" dirty="0" smtClean="0"/>
              <a:t> </a:t>
            </a:r>
            <a:r>
              <a:rPr lang="en-US" dirty="0" err="1" smtClean="0"/>
              <a:t>cizí</a:t>
            </a:r>
            <a:r>
              <a:rPr lang="en-US" dirty="0" smtClean="0"/>
              <a:t> </a:t>
            </a:r>
            <a:r>
              <a:rPr lang="en-US" dirty="0" err="1" smtClean="0"/>
              <a:t>řečí</a:t>
            </a:r>
            <a:r>
              <a:rPr lang="en-US" dirty="0" smtClean="0"/>
              <a:t>), (</a:t>
            </a:r>
            <a:r>
              <a:rPr lang="en-US" dirty="0" err="1" smtClean="0"/>
              <a:t>koktá</a:t>
            </a:r>
            <a:r>
              <a:rPr lang="en-US" dirty="0" smtClean="0"/>
              <a:t>), (</a:t>
            </a:r>
            <a:r>
              <a:rPr lang="en-US" dirty="0" err="1" smtClean="0"/>
              <a:t>spadne</a:t>
            </a:r>
            <a:r>
              <a:rPr lang="en-US" dirty="0" smtClean="0"/>
              <a:t> </a:t>
            </a:r>
            <a:r>
              <a:rPr lang="en-US" dirty="0" err="1" smtClean="0"/>
              <a:t>kámen</a:t>
            </a:r>
            <a:r>
              <a:rPr lang="en-US" dirty="0" smtClean="0"/>
              <a:t>), (</a:t>
            </a:r>
            <a:r>
              <a:rPr lang="en-US" dirty="0" err="1" smtClean="0"/>
              <a:t>ladí</a:t>
            </a:r>
            <a:r>
              <a:rPr lang="en-US" dirty="0" smtClean="0"/>
              <a:t> </a:t>
            </a:r>
            <a:r>
              <a:rPr lang="en-US" dirty="0" err="1" smtClean="0"/>
              <a:t>rádio</a:t>
            </a:r>
            <a:r>
              <a:rPr lang="en-US" dirty="0" smtClean="0"/>
              <a:t>), (</a:t>
            </a:r>
            <a:r>
              <a:rPr lang="en-US" dirty="0" err="1" smtClean="0"/>
              <a:t>cinká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skleničku</a:t>
            </a:r>
            <a:r>
              <a:rPr lang="en-US" dirty="0" smtClean="0"/>
              <a:t>), (</a:t>
            </a:r>
            <a:r>
              <a:rPr lang="en-US" dirty="0" err="1" smtClean="0"/>
              <a:t>zadá</a:t>
            </a:r>
            <a:r>
              <a:rPr lang="en-US" dirty="0" smtClean="0"/>
              <a:t> </a:t>
            </a:r>
            <a:r>
              <a:rPr lang="en-US" dirty="0" err="1" smtClean="0"/>
              <a:t>nesprávný</a:t>
            </a:r>
            <a:r>
              <a:rPr lang="en-US" dirty="0" smtClean="0"/>
              <a:t> </a:t>
            </a:r>
            <a:r>
              <a:rPr lang="en-US" dirty="0" err="1" smtClean="0"/>
              <a:t>kód</a:t>
            </a:r>
            <a:r>
              <a:rPr lang="en-US" dirty="0" smtClean="0"/>
              <a:t>), (</a:t>
            </a:r>
            <a:r>
              <a:rPr lang="en-US" dirty="0" err="1" smtClean="0"/>
              <a:t>spustí</a:t>
            </a:r>
            <a:r>
              <a:rPr lang="en-US" dirty="0" smtClean="0"/>
              <a:t> alarm), (</a:t>
            </a:r>
            <a:r>
              <a:rPr lang="en-US" dirty="0" err="1" smtClean="0"/>
              <a:t>nesrozumitelně</a:t>
            </a:r>
            <a:r>
              <a:rPr lang="en-US" dirty="0" smtClean="0"/>
              <a:t> </a:t>
            </a:r>
            <a:r>
              <a:rPr lang="en-US" dirty="0" err="1" smtClean="0"/>
              <a:t>blábolí</a:t>
            </a:r>
            <a:r>
              <a:rPr lang="en-US" dirty="0" smtClean="0"/>
              <a:t>), (</a:t>
            </a:r>
            <a:r>
              <a:rPr lang="en-US" dirty="0" err="1" smtClean="0"/>
              <a:t>venku</a:t>
            </a:r>
            <a:r>
              <a:rPr lang="en-US" dirty="0" smtClean="0"/>
              <a:t> je </a:t>
            </a:r>
            <a:r>
              <a:rPr lang="en-US" dirty="0" err="1" smtClean="0"/>
              <a:t>ohňostroj</a:t>
            </a:r>
            <a:r>
              <a:rPr lang="en-US" dirty="0" smtClean="0"/>
              <a:t>), (</a:t>
            </a:r>
            <a:r>
              <a:rPr lang="en-US" dirty="0" err="1" smtClean="0"/>
              <a:t>přístroj</a:t>
            </a:r>
            <a:r>
              <a:rPr lang="en-US" dirty="0" smtClean="0"/>
              <a:t> </a:t>
            </a:r>
            <a:r>
              <a:rPr lang="en-US" dirty="0" err="1" smtClean="0"/>
              <a:t>oznamuje</a:t>
            </a:r>
            <a:r>
              <a:rPr lang="en-US" dirty="0" smtClean="0"/>
              <a:t> </a:t>
            </a:r>
            <a:r>
              <a:rPr lang="en-US" dirty="0" err="1" smtClean="0"/>
              <a:t>zástavu</a:t>
            </a:r>
            <a:r>
              <a:rPr lang="en-US" dirty="0" smtClean="0"/>
              <a:t> </a:t>
            </a:r>
            <a:r>
              <a:rPr lang="en-US" dirty="0" err="1" smtClean="0"/>
              <a:t>srdce</a:t>
            </a:r>
            <a:r>
              <a:rPr lang="en-US" dirty="0" smtClean="0"/>
              <a:t>), (</a:t>
            </a:r>
            <a:r>
              <a:rPr lang="en-US" dirty="0" err="1" smtClean="0"/>
              <a:t>publikum</a:t>
            </a:r>
            <a:r>
              <a:rPr lang="en-US" dirty="0" smtClean="0"/>
              <a:t> </a:t>
            </a:r>
            <a:r>
              <a:rPr lang="en-US" dirty="0" err="1" smtClean="0"/>
              <a:t>nesouhlasí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Kováčová, 2003</a:t>
            </a:r>
            <a:endParaRPr lang="cs-CZ" dirty="0"/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16632"/>
            <a:ext cx="864096" cy="10624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Jazykové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Spisovný jazyk</a:t>
            </a:r>
          </a:p>
          <a:p>
            <a:r>
              <a:rPr lang="cs-CZ" dirty="0" smtClean="0"/>
              <a:t>Obecná mluva</a:t>
            </a:r>
          </a:p>
          <a:p>
            <a:pPr>
              <a:buNone/>
            </a:pPr>
            <a:r>
              <a:rPr lang="cs-CZ" dirty="0" smtClean="0"/>
              <a:t>Psaný jazyk x mluvený jazyk</a:t>
            </a:r>
            <a:endParaRPr lang="cs-CZ" dirty="0"/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16632"/>
            <a:ext cx="864096" cy="10624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SFK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15" b="1115"/>
          <a:stretch>
            <a:fillRect/>
          </a:stretch>
        </p:blipFill>
        <p:spPr>
          <a:xfrm>
            <a:off x="3520658" y="3284983"/>
            <a:ext cx="5166142" cy="2841179"/>
          </a:xfrm>
        </p:spPr>
      </p:pic>
      <p:sp>
        <p:nvSpPr>
          <p:cNvPr id="5" name="TextovéPole 4"/>
          <p:cNvSpPr txBox="1"/>
          <p:nvPr/>
        </p:nvSpPr>
        <p:spPr>
          <a:xfrm>
            <a:off x="611560" y="1484784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Severský filmový klub</a:t>
            </a:r>
          </a:p>
          <a:p>
            <a:r>
              <a:rPr lang="cs-CZ" sz="2800" dirty="0" smtClean="0">
                <a:hlinkClick r:id="rId3"/>
              </a:rPr>
              <a:t>http://www.</a:t>
            </a:r>
            <a:r>
              <a:rPr lang="cs-CZ" sz="2800" dirty="0" err="1" smtClean="0">
                <a:hlinkClick r:id="rId3"/>
              </a:rPr>
              <a:t>sfklub.cz</a:t>
            </a:r>
            <a:r>
              <a:rPr lang="cs-CZ" sz="2800" dirty="0" smtClean="0">
                <a:hlinkClick r:id="rId3"/>
              </a:rPr>
              <a:t>/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Severský filmový podzim</a:t>
            </a:r>
            <a:endParaRPr lang="cs-CZ" sz="2800" dirty="0"/>
          </a:p>
        </p:txBody>
      </p:sp>
      <p:pic>
        <p:nvPicPr>
          <p:cNvPr id="6" name="Obrázek 5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116632"/>
            <a:ext cx="864096" cy="10624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KOVÁČOVÁ, T. Předběžné poznámky k </a:t>
            </a:r>
            <a:r>
              <a:rPr lang="cs-CZ" dirty="0" err="1" smtClean="0"/>
              <a:t>multimodální</a:t>
            </a:r>
            <a:r>
              <a:rPr lang="cs-CZ" dirty="0" smtClean="0"/>
              <a:t> transkripci pro neslyšící: Příklady úpravy filmových titulků pro osoby, které mají převážně vizuální zkušenost se světem. </a:t>
            </a:r>
            <a:r>
              <a:rPr lang="cs-CZ" i="1" dirty="0" err="1" smtClean="0"/>
              <a:t>AntropoWebzin</a:t>
            </a:r>
            <a:r>
              <a:rPr lang="cs-CZ" i="1" dirty="0" smtClean="0"/>
              <a:t> 3/2013</a:t>
            </a:r>
            <a:r>
              <a:rPr lang="cs-CZ" dirty="0" smtClean="0"/>
              <a:t>, s. 105-110. ISSN 1801-8807. Dostupné na: http://www.</a:t>
            </a:r>
            <a:r>
              <a:rPr lang="cs-CZ" dirty="0" err="1" smtClean="0"/>
              <a:t>antropoweb.cz</a:t>
            </a:r>
            <a:r>
              <a:rPr lang="cs-CZ" dirty="0" smtClean="0"/>
              <a:t>/media/</a:t>
            </a:r>
            <a:r>
              <a:rPr lang="cs-CZ" dirty="0" err="1" smtClean="0"/>
              <a:t>document</a:t>
            </a:r>
            <a:r>
              <a:rPr lang="cs-CZ" dirty="0" smtClean="0"/>
              <a:t>/</a:t>
            </a:r>
            <a:r>
              <a:rPr lang="cs-CZ" dirty="0" err="1" smtClean="0"/>
              <a:t>art</a:t>
            </a:r>
            <a:r>
              <a:rPr lang="cs-CZ" dirty="0" smtClean="0"/>
              <a:t>-</a:t>
            </a:r>
            <a:r>
              <a:rPr lang="cs-CZ" dirty="0" err="1" smtClean="0"/>
              <a:t>kovacova.pdf</a:t>
            </a:r>
            <a:r>
              <a:rPr lang="en-US" dirty="0" smtClean="0"/>
              <a:t> [</a:t>
            </a:r>
            <a:r>
              <a:rPr lang="cs-CZ" dirty="0" smtClean="0"/>
              <a:t>cit. 2015-11-06</a:t>
            </a:r>
            <a:r>
              <a:rPr lang="en-US" dirty="0" smtClean="0"/>
              <a:t>]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KOPLÍK, </a:t>
            </a:r>
            <a:r>
              <a:rPr lang="cs-CZ" dirty="0" err="1" smtClean="0"/>
              <a:t>Raimund</a:t>
            </a:r>
            <a:r>
              <a:rPr lang="cs-CZ" dirty="0" smtClean="0"/>
              <a:t> a Věra STRNADOVÁ. </a:t>
            </a:r>
            <a:r>
              <a:rPr lang="cs-CZ" i="1" dirty="0" smtClean="0"/>
              <a:t>Problematika tvorby skrytých titulků k předtočeným pořadům</a:t>
            </a:r>
            <a:r>
              <a:rPr lang="cs-CZ" dirty="0" smtClean="0"/>
              <a:t>. 2., </a:t>
            </a:r>
            <a:r>
              <a:rPr lang="cs-CZ" dirty="0" err="1" smtClean="0"/>
              <a:t>opr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Praha: Česká komora tlumočníků znakového jazyka, c2008, 229 s. ISBN 978-80-87218-21-1. </a:t>
            </a:r>
          </a:p>
          <a:p>
            <a:pPr>
              <a:buNone/>
            </a:pPr>
            <a:r>
              <a:rPr lang="cs-CZ" dirty="0" smtClean="0"/>
              <a:t>POŠTA, Miroslav. </a:t>
            </a:r>
            <a:r>
              <a:rPr lang="cs-CZ" i="1" dirty="0" smtClean="0"/>
              <a:t>Titulkujeme profesionálně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Praha: Apostrof, 2011, 155 s. ISBN 978-80-904887-9-3. </a:t>
            </a:r>
            <a:endParaRPr lang="cs-CZ" dirty="0"/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16632"/>
            <a:ext cx="864096" cy="10624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Denisa Lachmanová</a:t>
            </a:r>
          </a:p>
          <a:p>
            <a:pPr>
              <a:buNone/>
            </a:pPr>
            <a:r>
              <a:rPr lang="cs-CZ" dirty="0" err="1" smtClean="0"/>
              <a:t>lachmad</a:t>
            </a:r>
            <a:r>
              <a:rPr lang="cs-CZ" dirty="0" smtClean="0"/>
              <a:t>@email.</a:t>
            </a:r>
            <a:r>
              <a:rPr lang="cs-CZ" dirty="0" err="1" smtClean="0"/>
              <a:t>cz</a:t>
            </a:r>
            <a:endParaRPr lang="cs-CZ" dirty="0"/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16632"/>
            <a:ext cx="864096" cy="10624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16632"/>
            <a:ext cx="864096" cy="10624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" name="Obrázek 1" descr="informativní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3016"/>
            <a:ext cx="4920630" cy="2905515"/>
          </a:xfrm>
          <a:prstGeom prst="rect">
            <a:avLst/>
          </a:prstGeom>
        </p:spPr>
      </p:pic>
      <p:pic>
        <p:nvPicPr>
          <p:cNvPr id="3" name="Obrázek 2" descr="překladové t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20688"/>
            <a:ext cx="3238500" cy="2311400"/>
          </a:xfrm>
          <a:prstGeom prst="rect">
            <a:avLst/>
          </a:prstGeom>
        </p:spPr>
      </p:pic>
      <p:pic>
        <p:nvPicPr>
          <p:cNvPr id="4" name="Obrázek 3" descr="úvodní titule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650752"/>
            <a:ext cx="4032448" cy="2185608"/>
          </a:xfrm>
          <a:prstGeom prst="rect">
            <a:avLst/>
          </a:prstGeom>
        </p:spPr>
      </p:pic>
      <p:pic>
        <p:nvPicPr>
          <p:cNvPr id="5" name="Obrázek 4" descr="závěrečné titulk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3068960"/>
            <a:ext cx="4064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16632"/>
            <a:ext cx="864096" cy="10624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23528" y="764704"/>
          <a:ext cx="8363272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55576" y="60212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Koplík</a:t>
            </a:r>
            <a:r>
              <a:rPr lang="cs-CZ" dirty="0" smtClean="0"/>
              <a:t>, Strnadová, 2008, s. 10, upraveno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k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63688" y="4046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Televizní klub neslyšících</a:t>
            </a:r>
            <a:endParaRPr lang="cs-CZ" dirty="0"/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116632"/>
            <a:ext cx="864096" cy="10624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0527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Video 1</a:t>
            </a:r>
            <a:endParaRPr lang="cs-CZ" dirty="0"/>
          </a:p>
        </p:txBody>
      </p:sp>
      <p:pic>
        <p:nvPicPr>
          <p:cNvPr id="3" name="Obrázek 2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16632"/>
            <a:ext cx="864096" cy="10624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Titulky pro…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  <a:r>
              <a:rPr lang="en-US" dirty="0" smtClean="0"/>
              <a:t>“</a:t>
            </a:r>
            <a:r>
              <a:rPr lang="en-US" dirty="0" err="1" smtClean="0"/>
              <a:t>všechno</a:t>
            </a:r>
            <a:r>
              <a:rPr lang="en-US" dirty="0" smtClean="0"/>
              <a:t>, co je </a:t>
            </a:r>
            <a:r>
              <a:rPr lang="en-US" dirty="0" err="1" smtClean="0"/>
              <a:t>slyšet</a:t>
            </a:r>
            <a:r>
              <a:rPr lang="en-US" dirty="0" smtClean="0"/>
              <a:t> a 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zároveň</a:t>
            </a:r>
            <a:r>
              <a:rPr lang="en-US" dirty="0" smtClean="0"/>
              <a:t> </a:t>
            </a:r>
            <a:r>
              <a:rPr lang="en-US" dirty="0" err="1" smtClean="0"/>
              <a:t>vidět</a:t>
            </a:r>
            <a:r>
              <a:rPr lang="en-US" dirty="0" smtClean="0"/>
              <a:t> a </a:t>
            </a:r>
            <a:r>
              <a:rPr lang="en-US" dirty="0" err="1" smtClean="0"/>
              <a:t>současně</a:t>
            </a:r>
            <a:r>
              <a:rPr lang="en-US" dirty="0" smtClean="0"/>
              <a:t> je </a:t>
            </a:r>
            <a:r>
              <a:rPr lang="en-US" dirty="0" err="1" smtClean="0"/>
              <a:t>klíčové</a:t>
            </a:r>
            <a:r>
              <a:rPr lang="en-US" dirty="0" smtClean="0"/>
              <a:t> pro </a:t>
            </a:r>
            <a:r>
              <a:rPr lang="en-US" dirty="0" err="1" smtClean="0"/>
              <a:t>děj</a:t>
            </a:r>
            <a:r>
              <a:rPr lang="en-US" dirty="0" smtClean="0"/>
              <a:t>,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dodatečné</a:t>
            </a:r>
            <a:r>
              <a:rPr lang="en-US" dirty="0" smtClean="0"/>
              <a:t> </a:t>
            </a:r>
            <a:r>
              <a:rPr lang="en-US" dirty="0" err="1" smtClean="0"/>
              <a:t>informace</a:t>
            </a:r>
            <a:r>
              <a:rPr lang="en-US" dirty="0" smtClean="0"/>
              <a:t> v </a:t>
            </a:r>
            <a:r>
              <a:rPr lang="en-US" dirty="0" err="1" smtClean="0"/>
              <a:t>titulcích</a:t>
            </a:r>
            <a:r>
              <a:rPr lang="en-US" dirty="0" smtClean="0"/>
              <a:t>”</a:t>
            </a:r>
            <a:r>
              <a:rPr lang="cs-CZ" dirty="0" smtClean="0"/>
              <a:t> (Kováčová, 2003, s. 105)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835696" y="2924944"/>
          <a:ext cx="583264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 descr="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2400" y="116632"/>
            <a:ext cx="864096" cy="10624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16632"/>
            <a:ext cx="864096" cy="10624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" name="Obrázek 2" descr="panacek-kancel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132856"/>
            <a:ext cx="2628734" cy="3090384"/>
          </a:xfrm>
          <a:prstGeom prst="rect">
            <a:avLst/>
          </a:prstGeom>
        </p:spPr>
      </p:pic>
      <p:sp>
        <p:nvSpPr>
          <p:cNvPr id="4" name="Zaoblený obdélníkový popisek 3"/>
          <p:cNvSpPr/>
          <p:nvPr/>
        </p:nvSpPr>
        <p:spPr>
          <a:xfrm>
            <a:off x="6588224" y="4077072"/>
            <a:ext cx="1584176" cy="1296144"/>
          </a:xfrm>
          <a:prstGeom prst="wedgeRoundRectCallout">
            <a:avLst>
              <a:gd name="adj1" fmla="val -99333"/>
              <a:gd name="adj2" fmla="val -412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režisér</a:t>
            </a:r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6444208" y="2060848"/>
            <a:ext cx="1584176" cy="1296144"/>
          </a:xfrm>
          <a:prstGeom prst="wedgeRoundRectCallout">
            <a:avLst>
              <a:gd name="adj1" fmla="val -88366"/>
              <a:gd name="adj2" fmla="val 653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sémantik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4716016" y="332656"/>
            <a:ext cx="1584176" cy="1296144"/>
          </a:xfrm>
          <a:prstGeom prst="wedgeRoundRectCallout">
            <a:avLst>
              <a:gd name="adj1" fmla="val -27759"/>
              <a:gd name="adj2" fmla="val 82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lingvista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1043608" y="2924944"/>
            <a:ext cx="1584176" cy="1296144"/>
          </a:xfrm>
          <a:prstGeom prst="wedgeRoundRectCallout">
            <a:avLst>
              <a:gd name="adj1" fmla="val 94609"/>
              <a:gd name="adj2" fmla="val -327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ruchař</a:t>
            </a:r>
            <a:endParaRPr lang="cs-CZ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1259632" y="764704"/>
            <a:ext cx="1584176" cy="1296144"/>
          </a:xfrm>
          <a:prstGeom prst="wedgeRoundRectCallout">
            <a:avLst>
              <a:gd name="adj1" fmla="val 59399"/>
              <a:gd name="adj2" fmla="val 82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scénárista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47519" y="984636"/>
            <a:ext cx="6885385" cy="491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7452320" y="2204864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Koplík</a:t>
            </a:r>
            <a:r>
              <a:rPr lang="cs-CZ" dirty="0" smtClean="0"/>
              <a:t>, Strnadová, 2008, s. 14</a:t>
            </a:r>
            <a:endParaRPr lang="cs-CZ" dirty="0"/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116632"/>
            <a:ext cx="864096" cy="10624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Video 2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Video 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310</Words>
  <Application>Microsoft Office PowerPoint</Application>
  <PresentationFormat>Předvádění na obrazovce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Seznámení s titulkováním pro neslyšící</vt:lpstr>
      <vt:lpstr>Snímek 2</vt:lpstr>
      <vt:lpstr>Snímek 3</vt:lpstr>
      <vt:lpstr>Snímek 4</vt:lpstr>
      <vt:lpstr>Snímek 5</vt:lpstr>
      <vt:lpstr>Titulky pro…</vt:lpstr>
      <vt:lpstr>Snímek 7</vt:lpstr>
      <vt:lpstr>Snímek 8</vt:lpstr>
      <vt:lpstr>Snímek 9</vt:lpstr>
      <vt:lpstr>Zvukové informace</vt:lpstr>
      <vt:lpstr>Zvukové informace</vt:lpstr>
      <vt:lpstr>Jazykové informace</vt:lpstr>
      <vt:lpstr>SFK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Seznámení s titulkováním pro neslyšící</dc:title>
  <dc:creator>Denisa</dc:creator>
  <cp:lastModifiedBy>MAMKA</cp:lastModifiedBy>
  <cp:revision>24</cp:revision>
  <dcterms:created xsi:type="dcterms:W3CDTF">2015-11-06T06:46:40Z</dcterms:created>
  <dcterms:modified xsi:type="dcterms:W3CDTF">2015-12-03T20:24:10Z</dcterms:modified>
</cp:coreProperties>
</file>