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92" r:id="rId3"/>
    <p:sldId id="281" r:id="rId4"/>
    <p:sldId id="293" r:id="rId5"/>
    <p:sldId id="282" r:id="rId6"/>
    <p:sldId id="283" r:id="rId7"/>
    <p:sldId id="290" r:id="rId8"/>
    <p:sldId id="294" r:id="rId9"/>
    <p:sldId id="297" r:id="rId10"/>
    <p:sldId id="298" r:id="rId11"/>
    <p:sldId id="286" r:id="rId12"/>
    <p:sldId id="291" r:id="rId13"/>
    <p:sldId id="289" r:id="rId14"/>
    <p:sldId id="288" r:id="rId15"/>
    <p:sldId id="295" r:id="rId16"/>
    <p:sldId id="279" r:id="rId17"/>
    <p:sldId id="272" r:id="rId18"/>
    <p:sldId id="299" r:id="rId19"/>
  </p:sldIdLst>
  <p:sldSz cx="12192000" cy="6858000"/>
  <p:notesSz cx="6858000" cy="9144000"/>
  <p:embeddedFontLst>
    <p:embeddedFont>
      <p:font typeface="HelveticaNeueLT Pro 57 Cn" panose="020B0506030502030204" pitchFamily="34" charset="-18"/>
      <p:regular r:id="rId21"/>
      <p:italic r:id="rId22"/>
    </p:embeddedFont>
    <p:embeddedFont>
      <p:font typeface="HelveticaNeueLT Pro 47 LtCn" panose="020B0406020202030204" pitchFamily="34" charset="-18"/>
      <p:regular r:id="rId23"/>
      <p:italic r:id="rId24"/>
    </p:embeddedFont>
    <p:embeddedFont>
      <p:font typeface="HP Simplified" panose="020B0604020204020204" pitchFamily="34" charset="-18"/>
      <p:regular r:id="rId25"/>
      <p:bold r:id="rId26"/>
      <p:italic r:id="rId27"/>
      <p:boldItalic r:id="rId28"/>
    </p:embeddedFont>
    <p:embeddedFont>
      <p:font typeface="HelveticaNeueLT Pro 45 Lt" panose="020B0403020202020204" pitchFamily="34" charset="-1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9CB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0" autoAdjust="0"/>
    <p:restoredTop sz="96529" autoAdjust="0"/>
  </p:normalViewPr>
  <p:slideViewPr>
    <p:cSldViewPr snapToGrid="0">
      <p:cViewPr>
        <p:scale>
          <a:sx n="125" d="100"/>
          <a:sy n="125" d="100"/>
        </p:scale>
        <p:origin x="-1542" y="-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81F44-0E21-4CFD-B9B5-9AFEE72ABAFC}" type="doc">
      <dgm:prSet loTypeId="urn:microsoft.com/office/officeart/2005/8/layout/equation1" loCatId="process" qsTypeId="urn:microsoft.com/office/officeart/2005/8/quickstyle/simple4" qsCatId="simple" csTypeId="urn:microsoft.com/office/officeart/2005/8/colors/accent0_3" csCatId="mainScheme" phldr="1"/>
      <dgm:spPr/>
    </dgm:pt>
    <dgm:pt modelId="{94F53F12-7DE7-44E5-AEFF-A7825C951089}">
      <dgm:prSet phldrT="[Text]" custT="1"/>
      <dgm:spPr>
        <a:solidFill>
          <a:srgbClr val="C00000"/>
        </a:solidFill>
      </dgm:spPr>
      <dgm:t>
        <a:bodyPr/>
        <a:lstStyle/>
        <a:p>
          <a:pPr>
            <a:buFont typeface="Arial"/>
            <a:buAutoNum type="arabicParenR"/>
          </a:pPr>
          <a:r>
            <a:rPr lang="cs-CZ" sz="2000" dirty="0">
              <a:latin typeface="HelveticaNeueLT Pro 57 Cn" panose="020B0506030502030204" pitchFamily="34" charset="-18"/>
            </a:rPr>
            <a:t>ÚKON</a:t>
          </a:r>
        </a:p>
      </dgm:t>
    </dgm:pt>
    <dgm:pt modelId="{AB167C1D-9EE7-4F81-AE6F-2803C8AEE683}" type="parTrans" cxnId="{88E87B26-3C01-4C69-A84D-4A6EFFA81412}">
      <dgm:prSet/>
      <dgm:spPr/>
      <dgm:t>
        <a:bodyPr/>
        <a:lstStyle/>
        <a:p>
          <a:endParaRPr lang="cs-CZ" sz="2000">
            <a:latin typeface="HelveticaNeueLT Pro 57 Cn" panose="020B0506030502030204" pitchFamily="34" charset="-18"/>
          </a:endParaRPr>
        </a:p>
      </dgm:t>
    </dgm:pt>
    <dgm:pt modelId="{09EA8E4A-DA6A-4AF4-8BF5-31F44B4FCB88}" type="sibTrans" cxnId="{88E87B26-3C01-4C69-A84D-4A6EFFA81412}">
      <dgm:prSet/>
      <dgm:spPr/>
      <dgm:t>
        <a:bodyPr/>
        <a:lstStyle/>
        <a:p>
          <a:endParaRPr lang="cs-CZ" sz="2000">
            <a:latin typeface="HelveticaNeueLT Pro 57 Cn" panose="020B0506030502030204" pitchFamily="34" charset="-18"/>
          </a:endParaRPr>
        </a:p>
      </dgm:t>
    </dgm:pt>
    <dgm:pt modelId="{5FEBAA2C-7EF1-4E17-8EA4-0D457065095F}">
      <dgm:prSet custT="1"/>
      <dgm:spPr/>
      <dgm:t>
        <a:bodyPr/>
        <a:lstStyle/>
        <a:p>
          <a:r>
            <a:rPr lang="cs-CZ" sz="1600" dirty="0">
              <a:latin typeface="HelveticaNeueLT Pro 57 Cn" panose="020B0506030502030204" pitchFamily="34" charset="-18"/>
            </a:rPr>
            <a:t>PŘÍPRAVA</a:t>
          </a:r>
        </a:p>
      </dgm:t>
    </dgm:pt>
    <dgm:pt modelId="{16A274C6-6F27-4EAA-A09B-3B570A8D3979}" type="parTrans" cxnId="{3871817E-4419-4878-80C8-2A0F4D63CE7F}">
      <dgm:prSet/>
      <dgm:spPr/>
      <dgm:t>
        <a:bodyPr/>
        <a:lstStyle/>
        <a:p>
          <a:endParaRPr lang="cs-CZ" sz="2000">
            <a:latin typeface="HelveticaNeueLT Pro 57 Cn" panose="020B0506030502030204" pitchFamily="34" charset="-18"/>
          </a:endParaRPr>
        </a:p>
      </dgm:t>
    </dgm:pt>
    <dgm:pt modelId="{EC044EEB-FEC3-40C9-A35D-A0CCAFE260ED}" type="sibTrans" cxnId="{3871817E-4419-4878-80C8-2A0F4D63CE7F}">
      <dgm:prSet custT="1"/>
      <dgm:spPr/>
      <dgm:t>
        <a:bodyPr/>
        <a:lstStyle/>
        <a:p>
          <a:endParaRPr lang="cs-CZ" sz="1050">
            <a:latin typeface="HelveticaNeueLT Pro 57 Cn" panose="020B0506030502030204" pitchFamily="34" charset="-18"/>
          </a:endParaRPr>
        </a:p>
      </dgm:t>
    </dgm:pt>
    <dgm:pt modelId="{F3E3B83C-27AA-431A-813F-993DBE83A2D8}">
      <dgm:prSet custT="1"/>
      <dgm:spPr/>
      <dgm:t>
        <a:bodyPr/>
        <a:lstStyle/>
        <a:p>
          <a:r>
            <a:rPr lang="en-US" sz="1600" dirty="0">
              <a:latin typeface="HelveticaNeueLT Pro 57 Cn" panose="020B0506030502030204" pitchFamily="34" charset="-18"/>
            </a:rPr>
            <a:t>ZNALOST OBORU</a:t>
          </a:r>
          <a:endParaRPr lang="cs-CZ" sz="1600" dirty="0">
            <a:latin typeface="HelveticaNeueLT Pro 57 Cn" panose="020B0506030502030204" pitchFamily="34" charset="-18"/>
          </a:endParaRPr>
        </a:p>
      </dgm:t>
    </dgm:pt>
    <dgm:pt modelId="{EAE20F7A-1A63-4A50-BCDA-793801959B19}" type="parTrans" cxnId="{D989E51F-CA27-4600-B58F-8AFDE99EB47D}">
      <dgm:prSet/>
      <dgm:spPr/>
      <dgm:t>
        <a:bodyPr/>
        <a:lstStyle/>
        <a:p>
          <a:endParaRPr lang="cs-CZ" sz="2000">
            <a:latin typeface="HelveticaNeueLT Pro 57 Cn" panose="020B0506030502030204" pitchFamily="34" charset="-18"/>
          </a:endParaRPr>
        </a:p>
      </dgm:t>
    </dgm:pt>
    <dgm:pt modelId="{9B496397-1857-4175-B870-3A1E58B37423}" type="sibTrans" cxnId="{D989E51F-CA27-4600-B58F-8AFDE99EB47D}">
      <dgm:prSet custT="1"/>
      <dgm:spPr/>
      <dgm:t>
        <a:bodyPr/>
        <a:lstStyle/>
        <a:p>
          <a:endParaRPr lang="cs-CZ" sz="1050">
            <a:latin typeface="HelveticaNeueLT Pro 57 Cn" panose="020B0506030502030204" pitchFamily="34" charset="-18"/>
          </a:endParaRPr>
        </a:p>
      </dgm:t>
    </dgm:pt>
    <dgm:pt modelId="{DA42E1A8-8DC0-4EA7-BF0B-EF86A63634C9}">
      <dgm:prSet custT="1"/>
      <dgm:spPr/>
      <dgm:t>
        <a:bodyPr/>
        <a:lstStyle/>
        <a:p>
          <a:r>
            <a:rPr lang="en-US" sz="1600" dirty="0">
              <a:latin typeface="HelveticaNeueLT Pro 57 Cn" panose="020B0506030502030204" pitchFamily="34" charset="-18"/>
            </a:rPr>
            <a:t>TECHNOLOGIE A TECHNIKY</a:t>
          </a:r>
        </a:p>
      </dgm:t>
    </dgm:pt>
    <dgm:pt modelId="{795D095B-1519-4C64-9C82-C24E0B0C7491}" type="parTrans" cxnId="{61DDCF42-52E2-438F-9C76-5A21AB18C3B1}">
      <dgm:prSet/>
      <dgm:spPr/>
      <dgm:t>
        <a:bodyPr/>
        <a:lstStyle/>
        <a:p>
          <a:endParaRPr lang="cs-CZ" sz="2000">
            <a:latin typeface="HelveticaNeueLT Pro 57 Cn" panose="020B0506030502030204" pitchFamily="34" charset="-18"/>
          </a:endParaRPr>
        </a:p>
      </dgm:t>
    </dgm:pt>
    <dgm:pt modelId="{09EA09F9-2948-4A69-B24D-09590B8576E6}" type="sibTrans" cxnId="{61DDCF42-52E2-438F-9C76-5A21AB18C3B1}">
      <dgm:prSet custT="1"/>
      <dgm:spPr/>
      <dgm:t>
        <a:bodyPr/>
        <a:lstStyle/>
        <a:p>
          <a:endParaRPr lang="cs-CZ" sz="1050">
            <a:latin typeface="HelveticaNeueLT Pro 57 Cn" panose="020B0506030502030204" pitchFamily="34" charset="-18"/>
          </a:endParaRPr>
        </a:p>
      </dgm:t>
    </dgm:pt>
    <dgm:pt modelId="{C80DAD5B-890B-4D51-B52D-FF46C0B3042D}">
      <dgm:prSet custT="1"/>
      <dgm:spPr/>
      <dgm:t>
        <a:bodyPr/>
        <a:lstStyle/>
        <a:p>
          <a:r>
            <a:rPr lang="en-US" sz="1600" dirty="0">
              <a:latin typeface="HelveticaNeueLT Pro 57 Cn" panose="020B0506030502030204" pitchFamily="34" charset="-18"/>
            </a:rPr>
            <a:t>JAZYKOVÉ ZNALOSTI</a:t>
          </a:r>
        </a:p>
      </dgm:t>
    </dgm:pt>
    <dgm:pt modelId="{7076F549-D762-40DF-8AA1-259ECF0EDF66}" type="sibTrans" cxnId="{694DC733-69BF-455F-8A72-F8FBE3B9085C}">
      <dgm:prSet custT="1"/>
      <dgm:spPr/>
      <dgm:t>
        <a:bodyPr/>
        <a:lstStyle/>
        <a:p>
          <a:endParaRPr lang="cs-CZ" sz="1050">
            <a:latin typeface="HelveticaNeueLT Pro 57 Cn" panose="020B0506030502030204" pitchFamily="34" charset="-18"/>
          </a:endParaRPr>
        </a:p>
      </dgm:t>
    </dgm:pt>
    <dgm:pt modelId="{AB1AE97A-21BD-4D5D-83AB-BC2FFE9C5BDD}" type="parTrans" cxnId="{694DC733-69BF-455F-8A72-F8FBE3B9085C}">
      <dgm:prSet/>
      <dgm:spPr/>
      <dgm:t>
        <a:bodyPr/>
        <a:lstStyle/>
        <a:p>
          <a:endParaRPr lang="cs-CZ" sz="2000">
            <a:latin typeface="HelveticaNeueLT Pro 57 Cn" panose="020B0506030502030204" pitchFamily="34" charset="-18"/>
          </a:endParaRPr>
        </a:p>
      </dgm:t>
    </dgm:pt>
    <dgm:pt modelId="{E9249C6D-044C-4577-AA6C-706259B9F828}" type="pres">
      <dgm:prSet presAssocID="{99681F44-0E21-4CFD-B9B5-9AFEE72ABAFC}" presName="linearFlow" presStyleCnt="0">
        <dgm:presLayoutVars>
          <dgm:dir/>
          <dgm:resizeHandles val="exact"/>
        </dgm:presLayoutVars>
      </dgm:prSet>
      <dgm:spPr/>
    </dgm:pt>
    <dgm:pt modelId="{5CDF60E6-7138-47D6-A198-17B1DCFFEEE6}" type="pres">
      <dgm:prSet presAssocID="{C80DAD5B-890B-4D51-B52D-FF46C0B3042D}" presName="node" presStyleLbl="node1" presStyleIdx="0" presStyleCnt="5">
        <dgm:presLayoutVars>
          <dgm:bulletEnabled val="1"/>
        </dgm:presLayoutVars>
      </dgm:prSet>
      <dgm:spPr>
        <a:prstGeom prst="snip2DiagRect">
          <a:avLst/>
        </a:prstGeom>
      </dgm:spPr>
    </dgm:pt>
    <dgm:pt modelId="{EAD8DC3E-AFB4-4298-8469-565794D6C63B}" type="pres">
      <dgm:prSet presAssocID="{7076F549-D762-40DF-8AA1-259ECF0EDF66}" presName="spacerL" presStyleCnt="0"/>
      <dgm:spPr/>
    </dgm:pt>
    <dgm:pt modelId="{A0D30018-8519-47A3-AAED-F1EDC84B6C1D}" type="pres">
      <dgm:prSet presAssocID="{7076F549-D762-40DF-8AA1-259ECF0EDF66}" presName="sibTrans" presStyleLbl="sibTrans2D1" presStyleIdx="0" presStyleCnt="4"/>
      <dgm:spPr/>
    </dgm:pt>
    <dgm:pt modelId="{CF7A18E7-5E9A-4AB8-988C-8FCDA07D5BD0}" type="pres">
      <dgm:prSet presAssocID="{7076F549-D762-40DF-8AA1-259ECF0EDF66}" presName="spacerR" presStyleCnt="0"/>
      <dgm:spPr/>
    </dgm:pt>
    <dgm:pt modelId="{BCD80320-21C3-4B4A-ADDF-FF796C6C0124}" type="pres">
      <dgm:prSet presAssocID="{DA42E1A8-8DC0-4EA7-BF0B-EF86A63634C9}" presName="node" presStyleLbl="node1" presStyleIdx="1" presStyleCnt="5">
        <dgm:presLayoutVars>
          <dgm:bulletEnabled val="1"/>
        </dgm:presLayoutVars>
      </dgm:prSet>
      <dgm:spPr>
        <a:prstGeom prst="snip2DiagRect">
          <a:avLst/>
        </a:prstGeom>
      </dgm:spPr>
    </dgm:pt>
    <dgm:pt modelId="{EBD31B77-E295-4DD0-B2A1-C648560FA76B}" type="pres">
      <dgm:prSet presAssocID="{09EA09F9-2948-4A69-B24D-09590B8576E6}" presName="spacerL" presStyleCnt="0"/>
      <dgm:spPr/>
    </dgm:pt>
    <dgm:pt modelId="{74F34EB9-585C-4853-9DD0-F395E2F26C2C}" type="pres">
      <dgm:prSet presAssocID="{09EA09F9-2948-4A69-B24D-09590B8576E6}" presName="sibTrans" presStyleLbl="sibTrans2D1" presStyleIdx="1" presStyleCnt="4"/>
      <dgm:spPr/>
    </dgm:pt>
    <dgm:pt modelId="{E8FA0C6B-0914-47EA-94A8-9B4C8BDA1F21}" type="pres">
      <dgm:prSet presAssocID="{09EA09F9-2948-4A69-B24D-09590B8576E6}" presName="spacerR" presStyleCnt="0"/>
      <dgm:spPr/>
    </dgm:pt>
    <dgm:pt modelId="{905A588B-DCEE-44DD-A315-D8DA239A8BBE}" type="pres">
      <dgm:prSet presAssocID="{F3E3B83C-27AA-431A-813F-993DBE83A2D8}" presName="node" presStyleLbl="node1" presStyleIdx="2" presStyleCnt="5">
        <dgm:presLayoutVars>
          <dgm:bulletEnabled val="1"/>
        </dgm:presLayoutVars>
      </dgm:prSet>
      <dgm:spPr>
        <a:prstGeom prst="snip2DiagRect">
          <a:avLst/>
        </a:prstGeom>
      </dgm:spPr>
    </dgm:pt>
    <dgm:pt modelId="{51050E65-267D-4909-B9F7-FEA9FF13C6D1}" type="pres">
      <dgm:prSet presAssocID="{9B496397-1857-4175-B870-3A1E58B37423}" presName="spacerL" presStyleCnt="0"/>
      <dgm:spPr/>
    </dgm:pt>
    <dgm:pt modelId="{0B0B5197-7684-4956-BDE0-A4CED11A2F81}" type="pres">
      <dgm:prSet presAssocID="{9B496397-1857-4175-B870-3A1E58B37423}" presName="sibTrans" presStyleLbl="sibTrans2D1" presStyleIdx="2" presStyleCnt="4"/>
      <dgm:spPr/>
    </dgm:pt>
    <dgm:pt modelId="{AF0BCA3F-81DC-46EF-848B-4D4D6E9B7989}" type="pres">
      <dgm:prSet presAssocID="{9B496397-1857-4175-B870-3A1E58B37423}" presName="spacerR" presStyleCnt="0"/>
      <dgm:spPr/>
    </dgm:pt>
    <dgm:pt modelId="{007C6B4E-AF98-4E20-9E17-2A8CB8BE88D4}" type="pres">
      <dgm:prSet presAssocID="{5FEBAA2C-7EF1-4E17-8EA4-0D457065095F}" presName="node" presStyleLbl="node1" presStyleIdx="3" presStyleCnt="5">
        <dgm:presLayoutVars>
          <dgm:bulletEnabled val="1"/>
        </dgm:presLayoutVars>
      </dgm:prSet>
      <dgm:spPr>
        <a:prstGeom prst="snip2DiagRect">
          <a:avLst/>
        </a:prstGeom>
      </dgm:spPr>
    </dgm:pt>
    <dgm:pt modelId="{37DDDFD4-5CBB-4AD6-9358-A2EE9007B18D}" type="pres">
      <dgm:prSet presAssocID="{EC044EEB-FEC3-40C9-A35D-A0CCAFE260ED}" presName="spacerL" presStyleCnt="0"/>
      <dgm:spPr/>
    </dgm:pt>
    <dgm:pt modelId="{D7A492A7-4AF9-4BEC-9C82-BAB130B068D9}" type="pres">
      <dgm:prSet presAssocID="{EC044EEB-FEC3-40C9-A35D-A0CCAFE260ED}" presName="sibTrans" presStyleLbl="sibTrans2D1" presStyleIdx="3" presStyleCnt="4"/>
      <dgm:spPr/>
    </dgm:pt>
    <dgm:pt modelId="{6CA6CA98-4113-43AC-BCC4-21D13D42F36A}" type="pres">
      <dgm:prSet presAssocID="{EC044EEB-FEC3-40C9-A35D-A0CCAFE260ED}" presName="spacerR" presStyleCnt="0"/>
      <dgm:spPr/>
    </dgm:pt>
    <dgm:pt modelId="{F32B6669-4BF9-49C7-8382-1641241985AB}" type="pres">
      <dgm:prSet presAssocID="{94F53F12-7DE7-44E5-AEFF-A7825C951089}" presName="node" presStyleLbl="node1" presStyleIdx="4" presStyleCnt="5">
        <dgm:presLayoutVars>
          <dgm:bulletEnabled val="1"/>
        </dgm:presLayoutVars>
      </dgm:prSet>
      <dgm:spPr>
        <a:prstGeom prst="snip2DiagRect">
          <a:avLst/>
        </a:prstGeom>
      </dgm:spPr>
    </dgm:pt>
  </dgm:ptLst>
  <dgm:cxnLst>
    <dgm:cxn modelId="{3EA0A71A-F5DF-43E4-9503-3656CDDD9F09}" type="presOf" srcId="{7076F549-D762-40DF-8AA1-259ECF0EDF66}" destId="{A0D30018-8519-47A3-AAED-F1EDC84B6C1D}" srcOrd="0" destOrd="0" presId="urn:microsoft.com/office/officeart/2005/8/layout/equation1"/>
    <dgm:cxn modelId="{D989E51F-CA27-4600-B58F-8AFDE99EB47D}" srcId="{99681F44-0E21-4CFD-B9B5-9AFEE72ABAFC}" destId="{F3E3B83C-27AA-431A-813F-993DBE83A2D8}" srcOrd="2" destOrd="0" parTransId="{EAE20F7A-1A63-4A50-BCDA-793801959B19}" sibTransId="{9B496397-1857-4175-B870-3A1E58B37423}"/>
    <dgm:cxn modelId="{88E87B26-3C01-4C69-A84D-4A6EFFA81412}" srcId="{99681F44-0E21-4CFD-B9B5-9AFEE72ABAFC}" destId="{94F53F12-7DE7-44E5-AEFF-A7825C951089}" srcOrd="4" destOrd="0" parTransId="{AB167C1D-9EE7-4F81-AE6F-2803C8AEE683}" sibTransId="{09EA8E4A-DA6A-4AF4-8BF5-31F44B4FCB88}"/>
    <dgm:cxn modelId="{EDE77D2B-6108-406E-992C-7B69BEAB2D59}" type="presOf" srcId="{09EA09F9-2948-4A69-B24D-09590B8576E6}" destId="{74F34EB9-585C-4853-9DD0-F395E2F26C2C}" srcOrd="0" destOrd="0" presId="urn:microsoft.com/office/officeart/2005/8/layout/equation1"/>
    <dgm:cxn modelId="{0F8F402D-0445-43B6-98F9-3922B129FCE0}" type="presOf" srcId="{99681F44-0E21-4CFD-B9B5-9AFEE72ABAFC}" destId="{E9249C6D-044C-4577-AA6C-706259B9F828}" srcOrd="0" destOrd="0" presId="urn:microsoft.com/office/officeart/2005/8/layout/equation1"/>
    <dgm:cxn modelId="{694DC733-69BF-455F-8A72-F8FBE3B9085C}" srcId="{99681F44-0E21-4CFD-B9B5-9AFEE72ABAFC}" destId="{C80DAD5B-890B-4D51-B52D-FF46C0B3042D}" srcOrd="0" destOrd="0" parTransId="{AB1AE97A-21BD-4D5D-83AB-BC2FFE9C5BDD}" sibTransId="{7076F549-D762-40DF-8AA1-259ECF0EDF66}"/>
    <dgm:cxn modelId="{61DDCF42-52E2-438F-9C76-5A21AB18C3B1}" srcId="{99681F44-0E21-4CFD-B9B5-9AFEE72ABAFC}" destId="{DA42E1A8-8DC0-4EA7-BF0B-EF86A63634C9}" srcOrd="1" destOrd="0" parTransId="{795D095B-1519-4C64-9C82-C24E0B0C7491}" sibTransId="{09EA09F9-2948-4A69-B24D-09590B8576E6}"/>
    <dgm:cxn modelId="{3871817E-4419-4878-80C8-2A0F4D63CE7F}" srcId="{99681F44-0E21-4CFD-B9B5-9AFEE72ABAFC}" destId="{5FEBAA2C-7EF1-4E17-8EA4-0D457065095F}" srcOrd="3" destOrd="0" parTransId="{16A274C6-6F27-4EAA-A09B-3B570A8D3979}" sibTransId="{EC044EEB-FEC3-40C9-A35D-A0CCAFE260ED}"/>
    <dgm:cxn modelId="{7F277F84-0865-4AB4-8EBD-8988589E14C9}" type="presOf" srcId="{94F53F12-7DE7-44E5-AEFF-A7825C951089}" destId="{F32B6669-4BF9-49C7-8382-1641241985AB}" srcOrd="0" destOrd="0" presId="urn:microsoft.com/office/officeart/2005/8/layout/equation1"/>
    <dgm:cxn modelId="{53176E9B-104A-40E9-BD99-4A50C0D701AA}" type="presOf" srcId="{C80DAD5B-890B-4D51-B52D-FF46C0B3042D}" destId="{5CDF60E6-7138-47D6-A198-17B1DCFFEEE6}" srcOrd="0" destOrd="0" presId="urn:microsoft.com/office/officeart/2005/8/layout/equation1"/>
    <dgm:cxn modelId="{2A9C1FB3-DC34-4CEE-B251-D3CE6AF3F7A1}" type="presOf" srcId="{5FEBAA2C-7EF1-4E17-8EA4-0D457065095F}" destId="{007C6B4E-AF98-4E20-9E17-2A8CB8BE88D4}" srcOrd="0" destOrd="0" presId="urn:microsoft.com/office/officeart/2005/8/layout/equation1"/>
    <dgm:cxn modelId="{8AF736B5-D15E-421C-8511-7EC52E00DDA5}" type="presOf" srcId="{9B496397-1857-4175-B870-3A1E58B37423}" destId="{0B0B5197-7684-4956-BDE0-A4CED11A2F81}" srcOrd="0" destOrd="0" presId="urn:microsoft.com/office/officeart/2005/8/layout/equation1"/>
    <dgm:cxn modelId="{3BF6DEC5-5111-4E3B-AB1F-2D55FD8924F0}" type="presOf" srcId="{EC044EEB-FEC3-40C9-A35D-A0CCAFE260ED}" destId="{D7A492A7-4AF9-4BEC-9C82-BAB130B068D9}" srcOrd="0" destOrd="0" presId="urn:microsoft.com/office/officeart/2005/8/layout/equation1"/>
    <dgm:cxn modelId="{A594ECC7-0D8E-4CA5-B73E-13DC18635736}" type="presOf" srcId="{F3E3B83C-27AA-431A-813F-993DBE83A2D8}" destId="{905A588B-DCEE-44DD-A315-D8DA239A8BBE}" srcOrd="0" destOrd="0" presId="urn:microsoft.com/office/officeart/2005/8/layout/equation1"/>
    <dgm:cxn modelId="{4C1599DC-6263-4323-AC43-32CD6C2AA341}" type="presOf" srcId="{DA42E1A8-8DC0-4EA7-BF0B-EF86A63634C9}" destId="{BCD80320-21C3-4B4A-ADDF-FF796C6C0124}" srcOrd="0" destOrd="0" presId="urn:microsoft.com/office/officeart/2005/8/layout/equation1"/>
    <dgm:cxn modelId="{87735C2C-84F9-41EC-8280-1A40C0E8D383}" type="presParOf" srcId="{E9249C6D-044C-4577-AA6C-706259B9F828}" destId="{5CDF60E6-7138-47D6-A198-17B1DCFFEEE6}" srcOrd="0" destOrd="0" presId="urn:microsoft.com/office/officeart/2005/8/layout/equation1"/>
    <dgm:cxn modelId="{D4B594CC-9A8E-44EF-8822-07C460E5D5A8}" type="presParOf" srcId="{E9249C6D-044C-4577-AA6C-706259B9F828}" destId="{EAD8DC3E-AFB4-4298-8469-565794D6C63B}" srcOrd="1" destOrd="0" presId="urn:microsoft.com/office/officeart/2005/8/layout/equation1"/>
    <dgm:cxn modelId="{59BF2632-E11F-4DB0-8051-A6A659B0A1E7}" type="presParOf" srcId="{E9249C6D-044C-4577-AA6C-706259B9F828}" destId="{A0D30018-8519-47A3-AAED-F1EDC84B6C1D}" srcOrd="2" destOrd="0" presId="urn:microsoft.com/office/officeart/2005/8/layout/equation1"/>
    <dgm:cxn modelId="{35C192B0-422B-40C2-BC3F-A8DE01755859}" type="presParOf" srcId="{E9249C6D-044C-4577-AA6C-706259B9F828}" destId="{CF7A18E7-5E9A-4AB8-988C-8FCDA07D5BD0}" srcOrd="3" destOrd="0" presId="urn:microsoft.com/office/officeart/2005/8/layout/equation1"/>
    <dgm:cxn modelId="{B19BDB20-98E7-45AF-9ADB-C369B17086B0}" type="presParOf" srcId="{E9249C6D-044C-4577-AA6C-706259B9F828}" destId="{BCD80320-21C3-4B4A-ADDF-FF796C6C0124}" srcOrd="4" destOrd="0" presId="urn:microsoft.com/office/officeart/2005/8/layout/equation1"/>
    <dgm:cxn modelId="{645F896D-11B4-4543-A150-2C61103D2D1F}" type="presParOf" srcId="{E9249C6D-044C-4577-AA6C-706259B9F828}" destId="{EBD31B77-E295-4DD0-B2A1-C648560FA76B}" srcOrd="5" destOrd="0" presId="urn:microsoft.com/office/officeart/2005/8/layout/equation1"/>
    <dgm:cxn modelId="{FDC4BC6F-C9B7-4208-81ED-ECB49DEA4968}" type="presParOf" srcId="{E9249C6D-044C-4577-AA6C-706259B9F828}" destId="{74F34EB9-585C-4853-9DD0-F395E2F26C2C}" srcOrd="6" destOrd="0" presId="urn:microsoft.com/office/officeart/2005/8/layout/equation1"/>
    <dgm:cxn modelId="{CD486810-BE32-4BBA-BD4B-FC552AC14A0D}" type="presParOf" srcId="{E9249C6D-044C-4577-AA6C-706259B9F828}" destId="{E8FA0C6B-0914-47EA-94A8-9B4C8BDA1F21}" srcOrd="7" destOrd="0" presId="urn:microsoft.com/office/officeart/2005/8/layout/equation1"/>
    <dgm:cxn modelId="{7286AC79-70C3-4A6D-B7AA-5BD19C6577FB}" type="presParOf" srcId="{E9249C6D-044C-4577-AA6C-706259B9F828}" destId="{905A588B-DCEE-44DD-A315-D8DA239A8BBE}" srcOrd="8" destOrd="0" presId="urn:microsoft.com/office/officeart/2005/8/layout/equation1"/>
    <dgm:cxn modelId="{0E543FBF-B4A8-4ABF-B635-AE65CB438A7F}" type="presParOf" srcId="{E9249C6D-044C-4577-AA6C-706259B9F828}" destId="{51050E65-267D-4909-B9F7-FEA9FF13C6D1}" srcOrd="9" destOrd="0" presId="urn:microsoft.com/office/officeart/2005/8/layout/equation1"/>
    <dgm:cxn modelId="{5D62A7DB-F7B0-48E0-9A9A-0A8F397DAFD7}" type="presParOf" srcId="{E9249C6D-044C-4577-AA6C-706259B9F828}" destId="{0B0B5197-7684-4956-BDE0-A4CED11A2F81}" srcOrd="10" destOrd="0" presId="urn:microsoft.com/office/officeart/2005/8/layout/equation1"/>
    <dgm:cxn modelId="{3E84FFE3-F6B4-4D52-9501-7E2605EC0185}" type="presParOf" srcId="{E9249C6D-044C-4577-AA6C-706259B9F828}" destId="{AF0BCA3F-81DC-46EF-848B-4D4D6E9B7989}" srcOrd="11" destOrd="0" presId="urn:microsoft.com/office/officeart/2005/8/layout/equation1"/>
    <dgm:cxn modelId="{DC3B17C4-6879-4A45-B9EB-6EC160CD1817}" type="presParOf" srcId="{E9249C6D-044C-4577-AA6C-706259B9F828}" destId="{007C6B4E-AF98-4E20-9E17-2A8CB8BE88D4}" srcOrd="12" destOrd="0" presId="urn:microsoft.com/office/officeart/2005/8/layout/equation1"/>
    <dgm:cxn modelId="{ACF06CE9-F047-473C-BE03-CEF0102923C2}" type="presParOf" srcId="{E9249C6D-044C-4577-AA6C-706259B9F828}" destId="{37DDDFD4-5CBB-4AD6-9358-A2EE9007B18D}" srcOrd="13" destOrd="0" presId="urn:microsoft.com/office/officeart/2005/8/layout/equation1"/>
    <dgm:cxn modelId="{BA9ADBB3-0F63-40D8-A900-A0A20A7EBA62}" type="presParOf" srcId="{E9249C6D-044C-4577-AA6C-706259B9F828}" destId="{D7A492A7-4AF9-4BEC-9C82-BAB130B068D9}" srcOrd="14" destOrd="0" presId="urn:microsoft.com/office/officeart/2005/8/layout/equation1"/>
    <dgm:cxn modelId="{2EB25613-CC09-44B2-8284-50EE19ACF79C}" type="presParOf" srcId="{E9249C6D-044C-4577-AA6C-706259B9F828}" destId="{6CA6CA98-4113-43AC-BCC4-21D13D42F36A}" srcOrd="15" destOrd="0" presId="urn:microsoft.com/office/officeart/2005/8/layout/equation1"/>
    <dgm:cxn modelId="{53CB711E-519B-4715-B717-565C449EEDAB}" type="presParOf" srcId="{E9249C6D-044C-4577-AA6C-706259B9F828}" destId="{F32B6669-4BF9-49C7-8382-1641241985AB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FBD68-69DD-4032-8290-A89F959C6ED1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</dgm:pt>
    <dgm:pt modelId="{59E8A6C1-B3F7-4B27-8864-60B96A31FCB2}">
      <dgm:prSet phldrT="[Text]" custT="1"/>
      <dgm:spPr>
        <a:solidFill>
          <a:srgbClr val="C00000"/>
        </a:solidFill>
      </dgm:spPr>
      <dgm:t>
        <a:bodyPr/>
        <a:lstStyle/>
        <a:p>
          <a:pPr>
            <a:buFont typeface="Arial"/>
            <a:buAutoNum type="arabicParenR"/>
          </a:pPr>
          <a:r>
            <a:rPr lang="en-US" sz="2400" dirty="0">
              <a:latin typeface="HelveticaNeueLT Pro 57 Cn" panose="020B0506030502030204" pitchFamily="34" charset="-18"/>
            </a:rPr>
            <a:t>V</a:t>
          </a:r>
          <a:r>
            <a:rPr lang="cs-CZ" sz="2400" dirty="0">
              <a:latin typeface="HelveticaNeueLT Pro 57 Cn" panose="020B0506030502030204" pitchFamily="34" charset="-18"/>
            </a:rPr>
            <a:t>YŠŠÍ TRŽBY</a:t>
          </a:r>
        </a:p>
      </dgm:t>
    </dgm:pt>
    <dgm:pt modelId="{B0901CA4-980D-4E60-986C-5AD1A70B7805}" type="parTrans" cxnId="{F51C7780-5DE9-4550-A9E1-A3CDA9344D4A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7D561742-EF43-4B18-92A0-4BCB11DCED61}" type="sibTrans" cxnId="{F51C7780-5DE9-4550-A9E1-A3CDA9344D4A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A69C9FB7-232F-4852-9387-E4F1166FB0C7}">
      <dgm:prSet custT="1"/>
      <dgm:spPr/>
      <dgm:t>
        <a:bodyPr/>
        <a:lstStyle/>
        <a:p>
          <a:r>
            <a:rPr lang="en-US" sz="1800" dirty="0" err="1">
              <a:latin typeface="HelveticaNeueLT Pro 57 Cn" panose="020B0506030502030204" pitchFamily="34" charset="-18"/>
            </a:rPr>
            <a:t>Vyšší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návštěvnost</a:t>
          </a:r>
          <a:r>
            <a:rPr lang="en-US" sz="1800" dirty="0">
              <a:latin typeface="HelveticaNeueLT Pro 57 Cn" panose="020B0506030502030204" pitchFamily="34" charset="-18"/>
            </a:rPr>
            <a:t>, </a:t>
          </a:r>
          <a:r>
            <a:rPr lang="en-US" sz="1800" dirty="0" err="1">
              <a:latin typeface="HelveticaNeueLT Pro 57 Cn" panose="020B0506030502030204" pitchFamily="34" charset="-18"/>
            </a:rPr>
            <a:t>čtenost</a:t>
          </a:r>
          <a:r>
            <a:rPr lang="en-US" sz="1800" dirty="0">
              <a:latin typeface="HelveticaNeueLT Pro 57 Cn" panose="020B0506030502030204" pitchFamily="34" charset="-18"/>
            </a:rPr>
            <a:t> a </a:t>
          </a:r>
          <a:r>
            <a:rPr lang="en-US" sz="1800" dirty="0" err="1">
              <a:latin typeface="HelveticaNeueLT Pro 57 Cn" panose="020B0506030502030204" pitchFamily="34" charset="-18"/>
            </a:rPr>
            <a:t>prodej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</a:p>
      </dgm:t>
    </dgm:pt>
    <dgm:pt modelId="{D1C02600-9603-4950-AE6D-595D03AF6862}" type="parTrans" cxnId="{05FCD8F3-32C3-4A62-8126-115FFEEC80D1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4CBC5EE0-B342-4086-9204-E99AC74A9E13}" type="sibTrans" cxnId="{05FCD8F3-32C3-4A62-8126-115FFEEC80D1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AD49DDF5-483F-4999-80F9-B5C1D043CBAB}">
      <dgm:prSet custT="1"/>
      <dgm:spPr/>
      <dgm:t>
        <a:bodyPr/>
        <a:lstStyle/>
        <a:p>
          <a:r>
            <a:rPr lang="en-US" sz="1800" dirty="0" err="1">
              <a:latin typeface="HelveticaNeueLT Pro 57 Cn" panose="020B0506030502030204" pitchFamily="34" charset="-18"/>
            </a:rPr>
            <a:t>Dojem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důvěryhodné</a:t>
          </a:r>
          <a:r>
            <a:rPr lang="en-US" sz="1800" dirty="0">
              <a:latin typeface="HelveticaNeueLT Pro 57 Cn" panose="020B0506030502030204" pitchFamily="34" charset="-18"/>
            </a:rPr>
            <a:t>, </a:t>
          </a:r>
          <a:r>
            <a:rPr lang="en-US" sz="1800" dirty="0" err="1">
              <a:latin typeface="HelveticaNeueLT Pro 57 Cn" panose="020B0506030502030204" pitchFamily="34" charset="-18"/>
            </a:rPr>
            <a:t>profesionální</a:t>
          </a:r>
          <a:r>
            <a:rPr lang="en-US" sz="1800" dirty="0">
              <a:latin typeface="HelveticaNeueLT Pro 57 Cn" panose="020B0506030502030204" pitchFamily="34" charset="-18"/>
            </a:rPr>
            <a:t> a </a:t>
          </a:r>
          <a:r>
            <a:rPr lang="en-US" sz="1800" dirty="0" err="1">
              <a:latin typeface="HelveticaNeueLT Pro 57 Cn" panose="020B0506030502030204" pitchFamily="34" charset="-18"/>
            </a:rPr>
            <a:t>zavedené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značky</a:t>
          </a:r>
          <a:endParaRPr lang="en-US" sz="1800" dirty="0">
            <a:latin typeface="HelveticaNeueLT Pro 57 Cn" panose="020B0506030502030204" pitchFamily="34" charset="-18"/>
          </a:endParaRPr>
        </a:p>
      </dgm:t>
    </dgm:pt>
    <dgm:pt modelId="{DB2F7890-6061-4AC9-B5EA-D7A0FF1E33CF}" type="parTrans" cxnId="{094EEA89-019C-4126-9AF9-C024D8FDC47D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64C87AF5-194F-4BD6-93D6-144C0CA16058}" type="sibTrans" cxnId="{094EEA89-019C-4126-9AF9-C024D8FDC47D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E43D09EE-03A0-4EBC-8EC4-134643827E5D}">
      <dgm:prSet custT="1"/>
      <dgm:spPr/>
      <dgm:t>
        <a:bodyPr/>
        <a:lstStyle/>
        <a:p>
          <a:r>
            <a:rPr lang="en-US" sz="1800" dirty="0" err="1">
              <a:latin typeface="HelveticaNeueLT Pro 57 Cn" panose="020B0506030502030204" pitchFamily="34" charset="-18"/>
            </a:rPr>
            <a:t>Dojem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vysoké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kvality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služeb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či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produktu</a:t>
          </a:r>
          <a:endParaRPr lang="en-US" sz="1800" dirty="0">
            <a:latin typeface="HelveticaNeueLT Pro 57 Cn" panose="020B0506030502030204" pitchFamily="34" charset="-18"/>
          </a:endParaRPr>
        </a:p>
      </dgm:t>
    </dgm:pt>
    <dgm:pt modelId="{12A6DA28-7F5D-4D44-AF91-5946CE425BF1}" type="parTrans" cxnId="{B2C095D8-4F20-4327-AAF1-CEA7801EC091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6E7BEFD8-5564-4385-B189-4BCE5F5DCCA4}" type="sibTrans" cxnId="{B2C095D8-4F20-4327-AAF1-CEA7801EC091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3D7A039C-D6F7-4BB9-82BB-A7FD063828D2}">
      <dgm:prSet custT="1"/>
      <dgm:spPr/>
      <dgm:t>
        <a:bodyPr/>
        <a:lstStyle/>
        <a:p>
          <a:r>
            <a:rPr lang="en-US" sz="1800">
              <a:latin typeface="HelveticaNeueLT Pro 57 Cn" panose="020B0506030502030204" pitchFamily="34" charset="-18"/>
            </a:rPr>
            <a:t>Menší počet právních sporů, reklamací nespokojených zákazníků</a:t>
          </a:r>
          <a:endParaRPr lang="en-US" sz="1800" dirty="0">
            <a:latin typeface="HelveticaNeueLT Pro 57 Cn" panose="020B0506030502030204" pitchFamily="34" charset="-18"/>
          </a:endParaRPr>
        </a:p>
      </dgm:t>
    </dgm:pt>
    <dgm:pt modelId="{8F64285D-CF36-4503-AFB5-1E4691104C04}" type="parTrans" cxnId="{997820D4-346B-4C63-A1ED-25676F3E3CBA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2DE5A761-8C1B-4728-B529-E24181D970A4}" type="sibTrans" cxnId="{997820D4-346B-4C63-A1ED-25676F3E3CBA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C328D46A-7665-4BE0-B313-C89B59D1D9D9}">
      <dgm:prSet custT="1"/>
      <dgm:spPr/>
      <dgm:t>
        <a:bodyPr/>
        <a:lstStyle/>
        <a:p>
          <a:r>
            <a:rPr lang="en-US" sz="1800" dirty="0" err="1">
              <a:latin typeface="HelveticaNeueLT Pro 57 Cn" panose="020B0506030502030204" pitchFamily="34" charset="-18"/>
            </a:rPr>
            <a:t>Srozumitelné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podklady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správné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po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věcné</a:t>
          </a:r>
          <a:r>
            <a:rPr lang="en-US" sz="1800" dirty="0">
              <a:latin typeface="HelveticaNeueLT Pro 57 Cn" panose="020B0506030502030204" pitchFamily="34" charset="-18"/>
            </a:rPr>
            <a:t> a </a:t>
          </a:r>
          <a:r>
            <a:rPr lang="en-US" sz="1800" dirty="0" err="1">
              <a:latin typeface="HelveticaNeueLT Pro 57 Cn" panose="020B0506030502030204" pitchFamily="34" charset="-18"/>
            </a:rPr>
            <a:t>stylistické</a:t>
          </a:r>
          <a:r>
            <a:rPr lang="en-US" sz="1800" dirty="0">
              <a:latin typeface="HelveticaNeueLT Pro 57 Cn" panose="020B0506030502030204" pitchFamily="34" charset="-18"/>
            </a:rPr>
            <a:t> </a:t>
          </a:r>
          <a:r>
            <a:rPr lang="en-US" sz="1800" dirty="0" err="1">
              <a:latin typeface="HelveticaNeueLT Pro 57 Cn" panose="020B0506030502030204" pitchFamily="34" charset="-18"/>
            </a:rPr>
            <a:t>stránce</a:t>
          </a:r>
          <a:endParaRPr lang="en-US" sz="1800" dirty="0">
            <a:latin typeface="HelveticaNeueLT Pro 57 Cn" panose="020B0506030502030204" pitchFamily="34" charset="-18"/>
          </a:endParaRPr>
        </a:p>
      </dgm:t>
    </dgm:pt>
    <dgm:pt modelId="{3742F375-71DB-461E-B358-FFA7F0E6CAB5}" type="parTrans" cxnId="{08A55B15-9139-41FE-82C1-FD2D24A4C5FA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74F2EE35-B7BD-45E6-B437-1485D5B72E82}" type="sibTrans" cxnId="{08A55B15-9139-41FE-82C1-FD2D24A4C5FA}">
      <dgm:prSet/>
      <dgm:spPr/>
      <dgm:t>
        <a:bodyPr/>
        <a:lstStyle/>
        <a:p>
          <a:endParaRPr lang="cs-CZ" sz="2800">
            <a:latin typeface="HelveticaNeueLT Pro 57 Cn" panose="020B0506030502030204" pitchFamily="34" charset="-18"/>
          </a:endParaRPr>
        </a:p>
      </dgm:t>
    </dgm:pt>
    <dgm:pt modelId="{4A7C2695-A9A7-4BD3-BA14-6F7AE96539E6}" type="pres">
      <dgm:prSet presAssocID="{D21FBD68-69DD-4032-8290-A89F959C6ED1}" presName="Name0" presStyleCnt="0">
        <dgm:presLayoutVars>
          <dgm:dir/>
          <dgm:animLvl val="lvl"/>
          <dgm:resizeHandles val="exact"/>
        </dgm:presLayoutVars>
      </dgm:prSet>
      <dgm:spPr/>
    </dgm:pt>
    <dgm:pt modelId="{AAF77FC5-7A36-46DC-9E2A-72E6A405F24A}" type="pres">
      <dgm:prSet presAssocID="{59E8A6C1-B3F7-4B27-8864-60B96A31FCB2}" presName="boxAndChildren" presStyleCnt="0"/>
      <dgm:spPr/>
    </dgm:pt>
    <dgm:pt modelId="{C0102D40-C8FF-4716-8746-CA47348CD8FD}" type="pres">
      <dgm:prSet presAssocID="{59E8A6C1-B3F7-4B27-8864-60B96A31FCB2}" presName="parentTextBox" presStyleLbl="node1" presStyleIdx="0" presStyleCnt="6"/>
      <dgm:spPr/>
    </dgm:pt>
    <dgm:pt modelId="{539778BB-8C1E-447B-B389-5C431D5DE1E5}" type="pres">
      <dgm:prSet presAssocID="{4CBC5EE0-B342-4086-9204-E99AC74A9E13}" presName="sp" presStyleCnt="0"/>
      <dgm:spPr/>
    </dgm:pt>
    <dgm:pt modelId="{2D877BC7-229E-441C-A671-69A8A385DBB0}" type="pres">
      <dgm:prSet presAssocID="{A69C9FB7-232F-4852-9387-E4F1166FB0C7}" presName="arrowAndChildren" presStyleCnt="0"/>
      <dgm:spPr/>
    </dgm:pt>
    <dgm:pt modelId="{64405112-1939-49E6-B7A7-E5CCC72EFADA}" type="pres">
      <dgm:prSet presAssocID="{A69C9FB7-232F-4852-9387-E4F1166FB0C7}" presName="parentTextArrow" presStyleLbl="node1" presStyleIdx="1" presStyleCnt="6"/>
      <dgm:spPr/>
    </dgm:pt>
    <dgm:pt modelId="{CC517FEA-1294-4FDF-B24C-BD28DD566DB7}" type="pres">
      <dgm:prSet presAssocID="{64C87AF5-194F-4BD6-93D6-144C0CA16058}" presName="sp" presStyleCnt="0"/>
      <dgm:spPr/>
    </dgm:pt>
    <dgm:pt modelId="{362A278C-640A-4E5E-B61A-776D1211FC49}" type="pres">
      <dgm:prSet presAssocID="{AD49DDF5-483F-4999-80F9-B5C1D043CBAB}" presName="arrowAndChildren" presStyleCnt="0"/>
      <dgm:spPr/>
    </dgm:pt>
    <dgm:pt modelId="{BE301452-7D48-46BA-8CAB-EF9754ED467F}" type="pres">
      <dgm:prSet presAssocID="{AD49DDF5-483F-4999-80F9-B5C1D043CBAB}" presName="parentTextArrow" presStyleLbl="node1" presStyleIdx="2" presStyleCnt="6"/>
      <dgm:spPr/>
    </dgm:pt>
    <dgm:pt modelId="{2AD900D4-F191-47C8-BF3B-DC79EAC9A8A5}" type="pres">
      <dgm:prSet presAssocID="{6E7BEFD8-5564-4385-B189-4BCE5F5DCCA4}" presName="sp" presStyleCnt="0"/>
      <dgm:spPr/>
    </dgm:pt>
    <dgm:pt modelId="{76FC336C-F655-4CB9-922C-C069033262E1}" type="pres">
      <dgm:prSet presAssocID="{E43D09EE-03A0-4EBC-8EC4-134643827E5D}" presName="arrowAndChildren" presStyleCnt="0"/>
      <dgm:spPr/>
    </dgm:pt>
    <dgm:pt modelId="{6F257905-F01D-434E-8E63-ECB72CEB5090}" type="pres">
      <dgm:prSet presAssocID="{E43D09EE-03A0-4EBC-8EC4-134643827E5D}" presName="parentTextArrow" presStyleLbl="node1" presStyleIdx="3" presStyleCnt="6"/>
      <dgm:spPr/>
    </dgm:pt>
    <dgm:pt modelId="{291FB0B3-024D-4B74-A5D9-628325AA3930}" type="pres">
      <dgm:prSet presAssocID="{2DE5A761-8C1B-4728-B529-E24181D970A4}" presName="sp" presStyleCnt="0"/>
      <dgm:spPr/>
    </dgm:pt>
    <dgm:pt modelId="{DFBB1D5D-EA9E-4877-8F0E-72C5AC4573C9}" type="pres">
      <dgm:prSet presAssocID="{3D7A039C-D6F7-4BB9-82BB-A7FD063828D2}" presName="arrowAndChildren" presStyleCnt="0"/>
      <dgm:spPr/>
    </dgm:pt>
    <dgm:pt modelId="{0B21E164-72FC-4A61-B77B-CD547ADFDDCB}" type="pres">
      <dgm:prSet presAssocID="{3D7A039C-D6F7-4BB9-82BB-A7FD063828D2}" presName="parentTextArrow" presStyleLbl="node1" presStyleIdx="4" presStyleCnt="6"/>
      <dgm:spPr/>
    </dgm:pt>
    <dgm:pt modelId="{84262C64-014F-49AD-8166-3B7324096E89}" type="pres">
      <dgm:prSet presAssocID="{74F2EE35-B7BD-45E6-B437-1485D5B72E82}" presName="sp" presStyleCnt="0"/>
      <dgm:spPr/>
    </dgm:pt>
    <dgm:pt modelId="{6E8512A4-2408-43A0-80AB-A146D35FC99F}" type="pres">
      <dgm:prSet presAssocID="{C328D46A-7665-4BE0-B313-C89B59D1D9D9}" presName="arrowAndChildren" presStyleCnt="0"/>
      <dgm:spPr/>
    </dgm:pt>
    <dgm:pt modelId="{6C7C2EED-35C4-44E1-9ADE-379ABC7A72F6}" type="pres">
      <dgm:prSet presAssocID="{C328D46A-7665-4BE0-B313-C89B59D1D9D9}" presName="parentTextArrow" presStyleLbl="node1" presStyleIdx="5" presStyleCnt="6" custLinFactNeighborX="8571" custLinFactNeighborY="-35698"/>
      <dgm:spPr/>
    </dgm:pt>
  </dgm:ptLst>
  <dgm:cxnLst>
    <dgm:cxn modelId="{08A55B15-9139-41FE-82C1-FD2D24A4C5FA}" srcId="{D21FBD68-69DD-4032-8290-A89F959C6ED1}" destId="{C328D46A-7665-4BE0-B313-C89B59D1D9D9}" srcOrd="0" destOrd="0" parTransId="{3742F375-71DB-461E-B358-FFA7F0E6CAB5}" sibTransId="{74F2EE35-B7BD-45E6-B437-1485D5B72E82}"/>
    <dgm:cxn modelId="{F8F5D93E-6082-4513-BD63-EDE9289466A6}" type="presOf" srcId="{59E8A6C1-B3F7-4B27-8864-60B96A31FCB2}" destId="{C0102D40-C8FF-4716-8746-CA47348CD8FD}" srcOrd="0" destOrd="0" presId="urn:microsoft.com/office/officeart/2005/8/layout/process4"/>
    <dgm:cxn modelId="{06B4014B-92DD-4C21-8DF6-034AE96E1831}" type="presOf" srcId="{3D7A039C-D6F7-4BB9-82BB-A7FD063828D2}" destId="{0B21E164-72FC-4A61-B77B-CD547ADFDDCB}" srcOrd="0" destOrd="0" presId="urn:microsoft.com/office/officeart/2005/8/layout/process4"/>
    <dgm:cxn modelId="{F51C7780-5DE9-4550-A9E1-A3CDA9344D4A}" srcId="{D21FBD68-69DD-4032-8290-A89F959C6ED1}" destId="{59E8A6C1-B3F7-4B27-8864-60B96A31FCB2}" srcOrd="5" destOrd="0" parTransId="{B0901CA4-980D-4E60-986C-5AD1A70B7805}" sibTransId="{7D561742-EF43-4B18-92A0-4BCB11DCED61}"/>
    <dgm:cxn modelId="{094EEA89-019C-4126-9AF9-C024D8FDC47D}" srcId="{D21FBD68-69DD-4032-8290-A89F959C6ED1}" destId="{AD49DDF5-483F-4999-80F9-B5C1D043CBAB}" srcOrd="3" destOrd="0" parTransId="{DB2F7890-6061-4AC9-B5EA-D7A0FF1E33CF}" sibTransId="{64C87AF5-194F-4BD6-93D6-144C0CA16058}"/>
    <dgm:cxn modelId="{60653C93-597A-431A-AB71-02EFF2EEACD7}" type="presOf" srcId="{D21FBD68-69DD-4032-8290-A89F959C6ED1}" destId="{4A7C2695-A9A7-4BD3-BA14-6F7AE96539E6}" srcOrd="0" destOrd="0" presId="urn:microsoft.com/office/officeart/2005/8/layout/process4"/>
    <dgm:cxn modelId="{997820D4-346B-4C63-A1ED-25676F3E3CBA}" srcId="{D21FBD68-69DD-4032-8290-A89F959C6ED1}" destId="{3D7A039C-D6F7-4BB9-82BB-A7FD063828D2}" srcOrd="1" destOrd="0" parTransId="{8F64285D-CF36-4503-AFB5-1E4691104C04}" sibTransId="{2DE5A761-8C1B-4728-B529-E24181D970A4}"/>
    <dgm:cxn modelId="{B2C095D8-4F20-4327-AAF1-CEA7801EC091}" srcId="{D21FBD68-69DD-4032-8290-A89F959C6ED1}" destId="{E43D09EE-03A0-4EBC-8EC4-134643827E5D}" srcOrd="2" destOrd="0" parTransId="{12A6DA28-7F5D-4D44-AF91-5946CE425BF1}" sibTransId="{6E7BEFD8-5564-4385-B189-4BCE5F5DCCA4}"/>
    <dgm:cxn modelId="{6C7B90EC-2400-4002-A2AA-FE46BC3E3239}" type="presOf" srcId="{A69C9FB7-232F-4852-9387-E4F1166FB0C7}" destId="{64405112-1939-49E6-B7A7-E5CCC72EFADA}" srcOrd="0" destOrd="0" presId="urn:microsoft.com/office/officeart/2005/8/layout/process4"/>
    <dgm:cxn modelId="{407A3FEF-8CD8-4C9D-B511-5E33B271CBC4}" type="presOf" srcId="{C328D46A-7665-4BE0-B313-C89B59D1D9D9}" destId="{6C7C2EED-35C4-44E1-9ADE-379ABC7A72F6}" srcOrd="0" destOrd="0" presId="urn:microsoft.com/office/officeart/2005/8/layout/process4"/>
    <dgm:cxn modelId="{05FCD8F3-32C3-4A62-8126-115FFEEC80D1}" srcId="{D21FBD68-69DD-4032-8290-A89F959C6ED1}" destId="{A69C9FB7-232F-4852-9387-E4F1166FB0C7}" srcOrd="4" destOrd="0" parTransId="{D1C02600-9603-4950-AE6D-595D03AF6862}" sibTransId="{4CBC5EE0-B342-4086-9204-E99AC74A9E13}"/>
    <dgm:cxn modelId="{8DAA20FA-85F5-47A4-BE0B-E3AF58EF11CF}" type="presOf" srcId="{E43D09EE-03A0-4EBC-8EC4-134643827E5D}" destId="{6F257905-F01D-434E-8E63-ECB72CEB5090}" srcOrd="0" destOrd="0" presId="urn:microsoft.com/office/officeart/2005/8/layout/process4"/>
    <dgm:cxn modelId="{38535CFC-CB30-4170-80B7-A2532552D739}" type="presOf" srcId="{AD49DDF5-483F-4999-80F9-B5C1D043CBAB}" destId="{BE301452-7D48-46BA-8CAB-EF9754ED467F}" srcOrd="0" destOrd="0" presId="urn:microsoft.com/office/officeart/2005/8/layout/process4"/>
    <dgm:cxn modelId="{55809013-9E7C-494C-ACEF-A2E016EFBDE5}" type="presParOf" srcId="{4A7C2695-A9A7-4BD3-BA14-6F7AE96539E6}" destId="{AAF77FC5-7A36-46DC-9E2A-72E6A405F24A}" srcOrd="0" destOrd="0" presId="urn:microsoft.com/office/officeart/2005/8/layout/process4"/>
    <dgm:cxn modelId="{F585072E-2BE0-4C29-B0A0-48C37C13228B}" type="presParOf" srcId="{AAF77FC5-7A36-46DC-9E2A-72E6A405F24A}" destId="{C0102D40-C8FF-4716-8746-CA47348CD8FD}" srcOrd="0" destOrd="0" presId="urn:microsoft.com/office/officeart/2005/8/layout/process4"/>
    <dgm:cxn modelId="{4048CC97-AC26-475B-A52A-8C49DB3BEF9B}" type="presParOf" srcId="{4A7C2695-A9A7-4BD3-BA14-6F7AE96539E6}" destId="{539778BB-8C1E-447B-B389-5C431D5DE1E5}" srcOrd="1" destOrd="0" presId="urn:microsoft.com/office/officeart/2005/8/layout/process4"/>
    <dgm:cxn modelId="{E0465B28-8A4F-4555-ADDD-8616E2D397FC}" type="presParOf" srcId="{4A7C2695-A9A7-4BD3-BA14-6F7AE96539E6}" destId="{2D877BC7-229E-441C-A671-69A8A385DBB0}" srcOrd="2" destOrd="0" presId="urn:microsoft.com/office/officeart/2005/8/layout/process4"/>
    <dgm:cxn modelId="{82D5C847-6950-4B9B-8DD7-C13A4DEAB583}" type="presParOf" srcId="{2D877BC7-229E-441C-A671-69A8A385DBB0}" destId="{64405112-1939-49E6-B7A7-E5CCC72EFADA}" srcOrd="0" destOrd="0" presId="urn:microsoft.com/office/officeart/2005/8/layout/process4"/>
    <dgm:cxn modelId="{1EA8BB89-0A53-46BA-B161-3117C19DB110}" type="presParOf" srcId="{4A7C2695-A9A7-4BD3-BA14-6F7AE96539E6}" destId="{CC517FEA-1294-4FDF-B24C-BD28DD566DB7}" srcOrd="3" destOrd="0" presId="urn:microsoft.com/office/officeart/2005/8/layout/process4"/>
    <dgm:cxn modelId="{AE92DF98-D9CD-40E0-87F3-D1484204F821}" type="presParOf" srcId="{4A7C2695-A9A7-4BD3-BA14-6F7AE96539E6}" destId="{362A278C-640A-4E5E-B61A-776D1211FC49}" srcOrd="4" destOrd="0" presId="urn:microsoft.com/office/officeart/2005/8/layout/process4"/>
    <dgm:cxn modelId="{31C924A9-093E-46E2-9FA8-16F54558D80F}" type="presParOf" srcId="{362A278C-640A-4E5E-B61A-776D1211FC49}" destId="{BE301452-7D48-46BA-8CAB-EF9754ED467F}" srcOrd="0" destOrd="0" presId="urn:microsoft.com/office/officeart/2005/8/layout/process4"/>
    <dgm:cxn modelId="{85DF6668-0A80-4072-84E8-818E54ADB1E9}" type="presParOf" srcId="{4A7C2695-A9A7-4BD3-BA14-6F7AE96539E6}" destId="{2AD900D4-F191-47C8-BF3B-DC79EAC9A8A5}" srcOrd="5" destOrd="0" presId="urn:microsoft.com/office/officeart/2005/8/layout/process4"/>
    <dgm:cxn modelId="{1745E48B-A524-4366-BBEA-206DF37EEDD3}" type="presParOf" srcId="{4A7C2695-A9A7-4BD3-BA14-6F7AE96539E6}" destId="{76FC336C-F655-4CB9-922C-C069033262E1}" srcOrd="6" destOrd="0" presId="urn:microsoft.com/office/officeart/2005/8/layout/process4"/>
    <dgm:cxn modelId="{BADCADB2-9477-4218-A970-1E73725F075B}" type="presParOf" srcId="{76FC336C-F655-4CB9-922C-C069033262E1}" destId="{6F257905-F01D-434E-8E63-ECB72CEB5090}" srcOrd="0" destOrd="0" presId="urn:microsoft.com/office/officeart/2005/8/layout/process4"/>
    <dgm:cxn modelId="{3814D6D5-0B2E-4B86-AE8F-95BB2B712DB7}" type="presParOf" srcId="{4A7C2695-A9A7-4BD3-BA14-6F7AE96539E6}" destId="{291FB0B3-024D-4B74-A5D9-628325AA3930}" srcOrd="7" destOrd="0" presId="urn:microsoft.com/office/officeart/2005/8/layout/process4"/>
    <dgm:cxn modelId="{DA9412C1-268C-4DC2-938F-19E0AFF91EC0}" type="presParOf" srcId="{4A7C2695-A9A7-4BD3-BA14-6F7AE96539E6}" destId="{DFBB1D5D-EA9E-4877-8F0E-72C5AC4573C9}" srcOrd="8" destOrd="0" presId="urn:microsoft.com/office/officeart/2005/8/layout/process4"/>
    <dgm:cxn modelId="{CA70872D-CAF4-4705-8543-33DE8096A3DD}" type="presParOf" srcId="{DFBB1D5D-EA9E-4877-8F0E-72C5AC4573C9}" destId="{0B21E164-72FC-4A61-B77B-CD547ADFDDCB}" srcOrd="0" destOrd="0" presId="urn:microsoft.com/office/officeart/2005/8/layout/process4"/>
    <dgm:cxn modelId="{5D2D22A2-9C53-4E5F-B419-C60CBCA16CCA}" type="presParOf" srcId="{4A7C2695-A9A7-4BD3-BA14-6F7AE96539E6}" destId="{84262C64-014F-49AD-8166-3B7324096E89}" srcOrd="9" destOrd="0" presId="urn:microsoft.com/office/officeart/2005/8/layout/process4"/>
    <dgm:cxn modelId="{0ACD6ED2-C460-4492-92D9-F9C7857B5343}" type="presParOf" srcId="{4A7C2695-A9A7-4BD3-BA14-6F7AE96539E6}" destId="{6E8512A4-2408-43A0-80AB-A146D35FC99F}" srcOrd="10" destOrd="0" presId="urn:microsoft.com/office/officeart/2005/8/layout/process4"/>
    <dgm:cxn modelId="{EBC6CD9F-CBDB-4FB6-AA30-C7A97BDB1AA5}" type="presParOf" srcId="{6E8512A4-2408-43A0-80AB-A146D35FC99F}" destId="{6C7C2EED-35C4-44E1-9ADE-379ABC7A72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F60E6-7138-47D6-A198-17B1DCFFEEE6}">
      <dsp:nvSpPr>
        <dsp:cNvPr id="0" name=""/>
        <dsp:cNvSpPr/>
      </dsp:nvSpPr>
      <dsp:spPr>
        <a:xfrm>
          <a:off x="10159" y="781830"/>
          <a:ext cx="1372460" cy="1372460"/>
        </a:xfrm>
        <a:prstGeom prst="snip2Diag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HelveticaNeueLT Pro 57 Cn" panose="020B0506030502030204" pitchFamily="34" charset="-18"/>
            </a:rPr>
            <a:t>JAZYKOVÉ ZNALOSTI</a:t>
          </a:r>
        </a:p>
      </dsp:txBody>
      <dsp:txXfrm>
        <a:off x="124533" y="896204"/>
        <a:ext cx="1143712" cy="1143712"/>
      </dsp:txXfrm>
    </dsp:sp>
    <dsp:sp modelId="{A0D30018-8519-47A3-AAED-F1EDC84B6C1D}">
      <dsp:nvSpPr>
        <dsp:cNvPr id="0" name=""/>
        <dsp:cNvSpPr/>
      </dsp:nvSpPr>
      <dsp:spPr>
        <a:xfrm>
          <a:off x="1494064" y="1070047"/>
          <a:ext cx="796027" cy="796027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50" kern="1200">
            <a:latin typeface="HelveticaNeueLT Pro 57 Cn" panose="020B0506030502030204" pitchFamily="34" charset="-18"/>
          </a:endParaRPr>
        </a:p>
      </dsp:txBody>
      <dsp:txXfrm>
        <a:off x="1599577" y="1374448"/>
        <a:ext cx="585001" cy="187225"/>
      </dsp:txXfrm>
    </dsp:sp>
    <dsp:sp modelId="{BCD80320-21C3-4B4A-ADDF-FF796C6C0124}">
      <dsp:nvSpPr>
        <dsp:cNvPr id="0" name=""/>
        <dsp:cNvSpPr/>
      </dsp:nvSpPr>
      <dsp:spPr>
        <a:xfrm>
          <a:off x="2401535" y="781830"/>
          <a:ext cx="1372460" cy="1372460"/>
        </a:xfrm>
        <a:prstGeom prst="snip2Diag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HelveticaNeueLT Pro 57 Cn" panose="020B0506030502030204" pitchFamily="34" charset="-18"/>
            </a:rPr>
            <a:t>TECHNOLOGIE A TECHNIKY</a:t>
          </a:r>
        </a:p>
      </dsp:txBody>
      <dsp:txXfrm>
        <a:off x="2515909" y="896204"/>
        <a:ext cx="1143712" cy="1143712"/>
      </dsp:txXfrm>
    </dsp:sp>
    <dsp:sp modelId="{74F34EB9-585C-4853-9DD0-F395E2F26C2C}">
      <dsp:nvSpPr>
        <dsp:cNvPr id="0" name=""/>
        <dsp:cNvSpPr/>
      </dsp:nvSpPr>
      <dsp:spPr>
        <a:xfrm>
          <a:off x="3885440" y="1070047"/>
          <a:ext cx="796027" cy="796027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50" kern="1200">
            <a:latin typeface="HelveticaNeueLT Pro 57 Cn" panose="020B0506030502030204" pitchFamily="34" charset="-18"/>
          </a:endParaRPr>
        </a:p>
      </dsp:txBody>
      <dsp:txXfrm>
        <a:off x="3990953" y="1374448"/>
        <a:ext cx="585001" cy="187225"/>
      </dsp:txXfrm>
    </dsp:sp>
    <dsp:sp modelId="{905A588B-DCEE-44DD-A315-D8DA239A8BBE}">
      <dsp:nvSpPr>
        <dsp:cNvPr id="0" name=""/>
        <dsp:cNvSpPr/>
      </dsp:nvSpPr>
      <dsp:spPr>
        <a:xfrm>
          <a:off x="4792911" y="781830"/>
          <a:ext cx="1372460" cy="1372460"/>
        </a:xfrm>
        <a:prstGeom prst="snip2Diag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HelveticaNeueLT Pro 57 Cn" panose="020B0506030502030204" pitchFamily="34" charset="-18"/>
            </a:rPr>
            <a:t>ZNALOST OBORU</a:t>
          </a:r>
          <a:endParaRPr lang="cs-CZ" sz="1600" kern="1200" dirty="0">
            <a:latin typeface="HelveticaNeueLT Pro 57 Cn" panose="020B0506030502030204" pitchFamily="34" charset="-18"/>
          </a:endParaRPr>
        </a:p>
      </dsp:txBody>
      <dsp:txXfrm>
        <a:off x="4907285" y="896204"/>
        <a:ext cx="1143712" cy="1143712"/>
      </dsp:txXfrm>
    </dsp:sp>
    <dsp:sp modelId="{0B0B5197-7684-4956-BDE0-A4CED11A2F81}">
      <dsp:nvSpPr>
        <dsp:cNvPr id="0" name=""/>
        <dsp:cNvSpPr/>
      </dsp:nvSpPr>
      <dsp:spPr>
        <a:xfrm>
          <a:off x="6276816" y="1070047"/>
          <a:ext cx="796027" cy="796027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50" kern="1200">
            <a:latin typeface="HelveticaNeueLT Pro 57 Cn" panose="020B0506030502030204" pitchFamily="34" charset="-18"/>
          </a:endParaRPr>
        </a:p>
      </dsp:txBody>
      <dsp:txXfrm>
        <a:off x="6382329" y="1374448"/>
        <a:ext cx="585001" cy="187225"/>
      </dsp:txXfrm>
    </dsp:sp>
    <dsp:sp modelId="{007C6B4E-AF98-4E20-9E17-2A8CB8BE88D4}">
      <dsp:nvSpPr>
        <dsp:cNvPr id="0" name=""/>
        <dsp:cNvSpPr/>
      </dsp:nvSpPr>
      <dsp:spPr>
        <a:xfrm>
          <a:off x="7184287" y="781830"/>
          <a:ext cx="1372460" cy="1372460"/>
        </a:xfrm>
        <a:prstGeom prst="snip2Diag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HelveticaNeueLT Pro 57 Cn" panose="020B0506030502030204" pitchFamily="34" charset="-18"/>
            </a:rPr>
            <a:t>PŘÍPRAVA</a:t>
          </a:r>
        </a:p>
      </dsp:txBody>
      <dsp:txXfrm>
        <a:off x="7298661" y="896204"/>
        <a:ext cx="1143712" cy="1143712"/>
      </dsp:txXfrm>
    </dsp:sp>
    <dsp:sp modelId="{D7A492A7-4AF9-4BEC-9C82-BAB130B068D9}">
      <dsp:nvSpPr>
        <dsp:cNvPr id="0" name=""/>
        <dsp:cNvSpPr/>
      </dsp:nvSpPr>
      <dsp:spPr>
        <a:xfrm>
          <a:off x="8668192" y="1070047"/>
          <a:ext cx="796027" cy="796027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50" kern="1200">
            <a:latin typeface="HelveticaNeueLT Pro 57 Cn" panose="020B0506030502030204" pitchFamily="34" charset="-18"/>
          </a:endParaRPr>
        </a:p>
      </dsp:txBody>
      <dsp:txXfrm>
        <a:off x="8773705" y="1234029"/>
        <a:ext cx="585001" cy="468063"/>
      </dsp:txXfrm>
    </dsp:sp>
    <dsp:sp modelId="{F32B6669-4BF9-49C7-8382-1641241985AB}">
      <dsp:nvSpPr>
        <dsp:cNvPr id="0" name=""/>
        <dsp:cNvSpPr/>
      </dsp:nvSpPr>
      <dsp:spPr>
        <a:xfrm>
          <a:off x="9575663" y="781830"/>
          <a:ext cx="1372460" cy="1372460"/>
        </a:xfrm>
        <a:prstGeom prst="snip2Diag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cs-CZ" sz="2000" kern="1200" dirty="0">
              <a:latin typeface="HelveticaNeueLT Pro 57 Cn" panose="020B0506030502030204" pitchFamily="34" charset="-18"/>
            </a:rPr>
            <a:t>ÚKON</a:t>
          </a:r>
        </a:p>
      </dsp:txBody>
      <dsp:txXfrm>
        <a:off x="9690037" y="896204"/>
        <a:ext cx="1143712" cy="1143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02D40-C8FF-4716-8746-CA47348CD8FD}">
      <dsp:nvSpPr>
        <dsp:cNvPr id="0" name=""/>
        <dsp:cNvSpPr/>
      </dsp:nvSpPr>
      <dsp:spPr>
        <a:xfrm>
          <a:off x="0" y="3866709"/>
          <a:ext cx="8467273" cy="50750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2400" kern="1200" dirty="0">
              <a:latin typeface="HelveticaNeueLT Pro 57 Cn" panose="020B0506030502030204" pitchFamily="34" charset="-18"/>
            </a:rPr>
            <a:t>V</a:t>
          </a:r>
          <a:r>
            <a:rPr lang="cs-CZ" sz="2400" kern="1200" dirty="0">
              <a:latin typeface="HelveticaNeueLT Pro 57 Cn" panose="020B0506030502030204" pitchFamily="34" charset="-18"/>
            </a:rPr>
            <a:t>YŠŠÍ TRŽBY</a:t>
          </a:r>
        </a:p>
      </dsp:txBody>
      <dsp:txXfrm>
        <a:off x="0" y="3866709"/>
        <a:ext cx="8467273" cy="507503"/>
      </dsp:txXfrm>
    </dsp:sp>
    <dsp:sp modelId="{64405112-1939-49E6-B7A7-E5CCC72EFADA}">
      <dsp:nvSpPr>
        <dsp:cNvPr id="0" name=""/>
        <dsp:cNvSpPr/>
      </dsp:nvSpPr>
      <dsp:spPr>
        <a:xfrm rot="10800000">
          <a:off x="0" y="3093781"/>
          <a:ext cx="8467273" cy="78054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HelveticaNeueLT Pro 57 Cn" panose="020B0506030502030204" pitchFamily="34" charset="-18"/>
            </a:rPr>
            <a:t>Vyšší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návštěvnost</a:t>
          </a:r>
          <a:r>
            <a:rPr lang="en-US" sz="1800" kern="1200" dirty="0">
              <a:latin typeface="HelveticaNeueLT Pro 57 Cn" panose="020B0506030502030204" pitchFamily="34" charset="-18"/>
            </a:rPr>
            <a:t>, </a:t>
          </a:r>
          <a:r>
            <a:rPr lang="en-US" sz="1800" kern="1200" dirty="0" err="1">
              <a:latin typeface="HelveticaNeueLT Pro 57 Cn" panose="020B0506030502030204" pitchFamily="34" charset="-18"/>
            </a:rPr>
            <a:t>čtenost</a:t>
          </a:r>
          <a:r>
            <a:rPr lang="en-US" sz="1800" kern="1200" dirty="0">
              <a:latin typeface="HelveticaNeueLT Pro 57 Cn" panose="020B0506030502030204" pitchFamily="34" charset="-18"/>
            </a:rPr>
            <a:t> a </a:t>
          </a:r>
          <a:r>
            <a:rPr lang="en-US" sz="1800" kern="1200" dirty="0" err="1">
              <a:latin typeface="HelveticaNeueLT Pro 57 Cn" panose="020B0506030502030204" pitchFamily="34" charset="-18"/>
            </a:rPr>
            <a:t>prodej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</a:p>
      </dsp:txBody>
      <dsp:txXfrm rot="10800000">
        <a:off x="0" y="3093781"/>
        <a:ext cx="8467273" cy="507171"/>
      </dsp:txXfrm>
    </dsp:sp>
    <dsp:sp modelId="{BE301452-7D48-46BA-8CAB-EF9754ED467F}">
      <dsp:nvSpPr>
        <dsp:cNvPr id="0" name=""/>
        <dsp:cNvSpPr/>
      </dsp:nvSpPr>
      <dsp:spPr>
        <a:xfrm rot="10800000">
          <a:off x="0" y="2320853"/>
          <a:ext cx="8467273" cy="78054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HelveticaNeueLT Pro 57 Cn" panose="020B0506030502030204" pitchFamily="34" charset="-18"/>
            </a:rPr>
            <a:t>Dojem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důvěryhodné</a:t>
          </a:r>
          <a:r>
            <a:rPr lang="en-US" sz="1800" kern="1200" dirty="0">
              <a:latin typeface="HelveticaNeueLT Pro 57 Cn" panose="020B0506030502030204" pitchFamily="34" charset="-18"/>
            </a:rPr>
            <a:t>, </a:t>
          </a:r>
          <a:r>
            <a:rPr lang="en-US" sz="1800" kern="1200" dirty="0" err="1">
              <a:latin typeface="HelveticaNeueLT Pro 57 Cn" panose="020B0506030502030204" pitchFamily="34" charset="-18"/>
            </a:rPr>
            <a:t>profesionální</a:t>
          </a:r>
          <a:r>
            <a:rPr lang="en-US" sz="1800" kern="1200" dirty="0">
              <a:latin typeface="HelveticaNeueLT Pro 57 Cn" panose="020B0506030502030204" pitchFamily="34" charset="-18"/>
            </a:rPr>
            <a:t> a </a:t>
          </a:r>
          <a:r>
            <a:rPr lang="en-US" sz="1800" kern="1200" dirty="0" err="1">
              <a:latin typeface="HelveticaNeueLT Pro 57 Cn" panose="020B0506030502030204" pitchFamily="34" charset="-18"/>
            </a:rPr>
            <a:t>zavedené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značky</a:t>
          </a:r>
          <a:endParaRPr lang="en-US" sz="1800" kern="1200" dirty="0">
            <a:latin typeface="HelveticaNeueLT Pro 57 Cn" panose="020B0506030502030204" pitchFamily="34" charset="-18"/>
          </a:endParaRPr>
        </a:p>
      </dsp:txBody>
      <dsp:txXfrm rot="10800000">
        <a:off x="0" y="2320853"/>
        <a:ext cx="8467273" cy="507171"/>
      </dsp:txXfrm>
    </dsp:sp>
    <dsp:sp modelId="{6F257905-F01D-434E-8E63-ECB72CEB5090}">
      <dsp:nvSpPr>
        <dsp:cNvPr id="0" name=""/>
        <dsp:cNvSpPr/>
      </dsp:nvSpPr>
      <dsp:spPr>
        <a:xfrm rot="10800000">
          <a:off x="0" y="1547925"/>
          <a:ext cx="8467273" cy="78054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HelveticaNeueLT Pro 57 Cn" panose="020B0506030502030204" pitchFamily="34" charset="-18"/>
            </a:rPr>
            <a:t>Dojem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vysoké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kvality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služeb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či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produktu</a:t>
          </a:r>
          <a:endParaRPr lang="en-US" sz="1800" kern="1200" dirty="0">
            <a:latin typeface="HelveticaNeueLT Pro 57 Cn" panose="020B0506030502030204" pitchFamily="34" charset="-18"/>
          </a:endParaRPr>
        </a:p>
      </dsp:txBody>
      <dsp:txXfrm rot="10800000">
        <a:off x="0" y="1547925"/>
        <a:ext cx="8467273" cy="507171"/>
      </dsp:txXfrm>
    </dsp:sp>
    <dsp:sp modelId="{0B21E164-72FC-4A61-B77B-CD547ADFDDCB}">
      <dsp:nvSpPr>
        <dsp:cNvPr id="0" name=""/>
        <dsp:cNvSpPr/>
      </dsp:nvSpPr>
      <dsp:spPr>
        <a:xfrm rot="10800000">
          <a:off x="0" y="774997"/>
          <a:ext cx="8467273" cy="78054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HelveticaNeueLT Pro 57 Cn" panose="020B0506030502030204" pitchFamily="34" charset="-18"/>
            </a:rPr>
            <a:t>Menší počet právních sporů, reklamací nespokojených zákazníků</a:t>
          </a:r>
          <a:endParaRPr lang="en-US" sz="1800" kern="1200" dirty="0">
            <a:latin typeface="HelveticaNeueLT Pro 57 Cn" panose="020B0506030502030204" pitchFamily="34" charset="-18"/>
          </a:endParaRPr>
        </a:p>
      </dsp:txBody>
      <dsp:txXfrm rot="10800000">
        <a:off x="0" y="774997"/>
        <a:ext cx="8467273" cy="507171"/>
      </dsp:txXfrm>
    </dsp:sp>
    <dsp:sp modelId="{6C7C2EED-35C4-44E1-9ADE-379ABC7A72F6}">
      <dsp:nvSpPr>
        <dsp:cNvPr id="0" name=""/>
        <dsp:cNvSpPr/>
      </dsp:nvSpPr>
      <dsp:spPr>
        <a:xfrm rot="10800000">
          <a:off x="0" y="0"/>
          <a:ext cx="8467273" cy="78054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HelveticaNeueLT Pro 57 Cn" panose="020B0506030502030204" pitchFamily="34" charset="-18"/>
            </a:rPr>
            <a:t>Srozumitelné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podklady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správné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po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věcné</a:t>
          </a:r>
          <a:r>
            <a:rPr lang="en-US" sz="1800" kern="1200" dirty="0">
              <a:latin typeface="HelveticaNeueLT Pro 57 Cn" panose="020B0506030502030204" pitchFamily="34" charset="-18"/>
            </a:rPr>
            <a:t> a </a:t>
          </a:r>
          <a:r>
            <a:rPr lang="en-US" sz="1800" kern="1200" dirty="0" err="1">
              <a:latin typeface="HelveticaNeueLT Pro 57 Cn" panose="020B0506030502030204" pitchFamily="34" charset="-18"/>
            </a:rPr>
            <a:t>stylistické</a:t>
          </a:r>
          <a:r>
            <a:rPr lang="en-US" sz="1800" kern="1200" dirty="0">
              <a:latin typeface="HelveticaNeueLT Pro 57 Cn" panose="020B0506030502030204" pitchFamily="34" charset="-18"/>
            </a:rPr>
            <a:t> </a:t>
          </a:r>
          <a:r>
            <a:rPr lang="en-US" sz="1800" kern="1200" dirty="0" err="1">
              <a:latin typeface="HelveticaNeueLT Pro 57 Cn" panose="020B0506030502030204" pitchFamily="34" charset="-18"/>
            </a:rPr>
            <a:t>stránce</a:t>
          </a:r>
          <a:endParaRPr lang="en-US" sz="1800" kern="1200" dirty="0">
            <a:latin typeface="HelveticaNeueLT Pro 57 Cn" panose="020B0506030502030204" pitchFamily="34" charset="-18"/>
          </a:endParaRPr>
        </a:p>
      </dsp:txBody>
      <dsp:txXfrm rot="10800000">
        <a:off x="0" y="0"/>
        <a:ext cx="8467273" cy="507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72443-0E2B-403C-B3CB-DB334B7E1E02}" type="datetimeFigureOut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79195-F310-44C6-A0B9-DC766EC3E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55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79195-F310-44C6-A0B9-DC766EC3E79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0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79195-F310-44C6-A0B9-DC766EC3E79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75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51B2D-FA3C-4A29-97FA-D86B6E05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P Simplified" panose="020B0604020204020204" pitchFamily="34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7601FB-2EED-48DF-AE0A-968B14C73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P Simplified" panose="020B0604020204020204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B91A40-4AC8-4F3F-8A00-7F9AEC75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885F-CE91-49FF-BCC2-BFB7F6D948F1}" type="datetime1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8615C4-9AD3-44E5-99AC-9DD44B5F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897F98-82E3-428B-B0FB-37816FB3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9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65EFE-E27C-4401-887C-D3A57127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D9D000-91F5-4D88-885D-35EC2A95D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26E1C1-0123-4DA6-B355-60493BA7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135B-78D5-4FA7-B154-1BAC6523C65F}" type="datetime1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2581F-175B-4489-8D3C-81C982C2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03844C-2E4D-48A0-8FD5-E5444B49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07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A92AF65-B9E9-479D-AF0B-2950DD376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899772-2C96-40BA-AE95-C89AD37F4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441431-DED4-45CE-B66A-B03762D9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F97-D4D8-4318-968D-E03203D70780}" type="datetime1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4A433D-5ADB-48AB-A8B4-0C9166F4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772891-234F-448E-A78C-31AEA551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54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9DEBC-ADAC-4D47-8707-786848E5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P Simplified" panose="020B0604020204020204" pitchFamily="34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3E0D6-B240-4434-99C1-20F7D5235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P Simplified" panose="020B0604020204020204" pitchFamily="34" charset="-18"/>
              </a:defRPr>
            </a:lvl1pPr>
            <a:lvl2pPr>
              <a:defRPr>
                <a:latin typeface="HP Simplified" panose="020B0604020204020204" pitchFamily="34" charset="-18"/>
              </a:defRPr>
            </a:lvl2pPr>
            <a:lvl3pPr>
              <a:defRPr>
                <a:latin typeface="HP Simplified" panose="020B0604020204020204" pitchFamily="34" charset="-18"/>
              </a:defRPr>
            </a:lvl3pPr>
            <a:lvl4pPr>
              <a:defRPr>
                <a:latin typeface="HP Simplified" panose="020B0604020204020204" pitchFamily="34" charset="-18"/>
              </a:defRPr>
            </a:lvl4pPr>
            <a:lvl5pPr>
              <a:defRPr>
                <a:latin typeface="HP Simplified" panose="020B0604020204020204" pitchFamily="34" charset="-18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F05049-3902-49BA-9A61-EF38B229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DA01-DFCF-4BA8-8EC3-F7808FC6CDB3}" type="datetime1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6B6C39-4E6E-492C-910E-347A712D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A67832-5E7B-4BCF-BB76-74086767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51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FD05A-F7A3-4753-AABF-54E2D5B2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04F10E-A7BA-4B18-874C-CE03B440C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B7440F-1C33-45FD-A063-2A610DD5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1520-4695-4F63-81BC-8AB6FABC5131}" type="datetime1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D4455E-19B8-4447-8ABF-966EBCD9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1ABE4C-3B55-4F9A-ABAD-95788C7E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E7615-A610-4BB0-8B2A-F3F0DAE9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E00B71-58D6-4FB7-B86B-1DED28F67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6BE34A1-C47F-4CBD-B66B-8603A6F5B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82A5C7-D39E-4237-A84C-598E0926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5432-AD98-4F57-BA53-40A44FBCDC2A}" type="datetime1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CD4DEF-3856-4E3F-86C1-AAF1F4C9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CA8E99-FDF6-4965-B508-D1D52FB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43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85B4D-02B8-439A-9566-70C04F02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0E627A-1BEF-4A62-8E95-FD47CB4FE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195836A-4CF4-473E-9961-7A8E17853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411C09F-B067-4FE7-B12A-846A0178F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CA54465-6A7A-4A03-8D99-0096409AE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08EA65-8242-44FE-A07A-B49A7C65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321C6-C99C-4348-A5D4-9C83071DBE6B}" type="datetime1">
              <a:rPr lang="cs-CZ" smtClean="0"/>
              <a:t>03.11.2017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15BDC5-1F35-42E7-BB42-2B18C2C2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EF37F4-8973-464E-BE12-34713911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37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B1BA1-3A62-41BB-AC3C-86CA53ED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836F54-82E3-48BE-A18B-DA2809A5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2B9C-CA93-4DC6-B7BC-4F72D7329751}" type="datetime1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3FE948-0897-4563-B6C3-0D84177E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213F66-E65C-44B8-BB11-C637FB6E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17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6C855C-7E85-4D10-8077-A634884A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023-DCEA-4DF1-9B2E-3112EA3E3A58}" type="datetime1">
              <a:rPr lang="cs-CZ" smtClean="0"/>
              <a:t>03.11.2017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1427D5-C579-46EB-B0CB-6B0F1BDE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EF82CE-B435-487C-B881-1FCEA365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68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7F90-F1DF-4119-B3E9-14F19C9B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1A5442-4D2B-44B4-87DC-E86F8414B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6146F9E-330A-45F7-A56C-F1B077D99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36CA21-66A7-4BF8-98D7-2ADB7F9F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8D8-A0E5-4C48-A160-9482CBAA0F26}" type="datetime1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C0F23E-F7A1-4EFD-A49E-05AD7FB9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C29651-203A-44DF-B4D2-E0F39E12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7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283E7-A9C6-4076-9CA0-76DA9B3F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FD78E5-4F03-4793-BDDC-9E57DF8A4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EA2979-160E-4AC5-99EE-D23CE1CCB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1CC908-75AD-4B72-A812-EE772CB3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42CA-9ED7-4D62-9D80-0DCC9D7E54BC}" type="datetime1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BCDFC1-7A3E-491E-B6D7-0AFCDB7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C498D2-BF87-40FE-B8FB-9A6C8C9A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8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7FA8BD-6EBD-4BB8-8B59-70D1C49F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A65906-1C0F-4B7E-AE1C-E5AC0384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0271BA-BBB9-46BA-8188-FE9085C17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F7D3-03F5-4D3F-AEAA-8D7D7A2C8B6A}" type="datetime1">
              <a:rPr lang="cs-CZ" smtClean="0"/>
              <a:t>03.11.2017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3115C5-8416-4D35-AAA9-B207F2C6E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HANNA MARCINIAK – JERONÝMOVY DNY 2017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A9CC7-859E-46C5-AAB6-1ED31070A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11482-AB54-40BB-8E6E-8CB416EB8DFA}" type="slidenum">
              <a:rPr lang="cs-CZ" smtClean="0"/>
              <a:t>‹#›</a:t>
            </a:fld>
            <a:endParaRPr lang="cs-CZ"/>
          </a:p>
        </p:txBody>
      </p:sp>
      <p:grpSp>
        <p:nvGrpSpPr>
          <p:cNvPr id="231" name="Skupina 230">
            <a:extLst>
              <a:ext uri="{FF2B5EF4-FFF2-40B4-BE49-F238E27FC236}">
                <a16:creationId xmlns:a16="http://schemas.microsoft.com/office/drawing/2014/main" id="{C99C0C44-CF11-4947-904B-23FA2D53300C}"/>
              </a:ext>
            </a:extLst>
          </p:cNvPr>
          <p:cNvGrpSpPr/>
          <p:nvPr userDrawn="1"/>
        </p:nvGrpSpPr>
        <p:grpSpPr>
          <a:xfrm flipV="1">
            <a:off x="0" y="6143123"/>
            <a:ext cx="12192000" cy="116222"/>
            <a:chOff x="0" y="5862682"/>
            <a:chExt cx="12043875" cy="159975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9920D66-0AC6-4CFC-95ED-CC2C95A21A23}"/>
                </a:ext>
              </a:extLst>
            </p:cNvPr>
            <p:cNvGrpSpPr/>
            <p:nvPr userDrawn="1"/>
          </p:nvGrpSpPr>
          <p:grpSpPr>
            <a:xfrm flipV="1">
              <a:off x="0" y="5862682"/>
              <a:ext cx="478326" cy="159975"/>
              <a:chOff x="2166551" y="4547286"/>
              <a:chExt cx="2463115" cy="823784"/>
            </a:xfrm>
          </p:grpSpPr>
          <p:sp>
            <p:nvSpPr>
              <p:cNvPr id="7" name="Kosoúhelník 6">
                <a:extLst>
                  <a:ext uri="{FF2B5EF4-FFF2-40B4-BE49-F238E27FC236}">
                    <a16:creationId xmlns:a16="http://schemas.microsoft.com/office/drawing/2014/main" id="{E2953C5D-766A-4518-B238-C4572B36783F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Kosoúhelník 7">
                <a:extLst>
                  <a:ext uri="{FF2B5EF4-FFF2-40B4-BE49-F238E27FC236}">
                    <a16:creationId xmlns:a16="http://schemas.microsoft.com/office/drawing/2014/main" id="{E017B4A6-65A8-4112-B1B1-D4CED097EACE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Kosoúhelník 8">
                <a:extLst>
                  <a:ext uri="{FF2B5EF4-FFF2-40B4-BE49-F238E27FC236}">
                    <a16:creationId xmlns:a16="http://schemas.microsoft.com/office/drawing/2014/main" id="{99D6DD1F-9778-4570-B7CC-D0A58A9246CD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Kosoúhelník 9">
                <a:extLst>
                  <a:ext uri="{FF2B5EF4-FFF2-40B4-BE49-F238E27FC236}">
                    <a16:creationId xmlns:a16="http://schemas.microsoft.com/office/drawing/2014/main" id="{9BF14014-129B-4634-9454-2F9BB7D7C75F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1" name="Kosoúhelník 10">
                <a:extLst>
                  <a:ext uri="{FF2B5EF4-FFF2-40B4-BE49-F238E27FC236}">
                    <a16:creationId xmlns:a16="http://schemas.microsoft.com/office/drawing/2014/main" id="{1A5F52DC-7591-4FF3-A0F7-4BE4382EF6A0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2" name="Kosoúhelník 11">
                <a:extLst>
                  <a:ext uri="{FF2B5EF4-FFF2-40B4-BE49-F238E27FC236}">
                    <a16:creationId xmlns:a16="http://schemas.microsoft.com/office/drawing/2014/main" id="{49A9351D-8B60-4B94-86EA-E2052C66F78D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29CB59C5-E56A-42A2-B978-E8239192A205}"/>
                </a:ext>
              </a:extLst>
            </p:cNvPr>
            <p:cNvGrpSpPr/>
            <p:nvPr userDrawn="1"/>
          </p:nvGrpSpPr>
          <p:grpSpPr>
            <a:xfrm flipV="1">
              <a:off x="428354" y="5862682"/>
              <a:ext cx="478326" cy="159975"/>
              <a:chOff x="2166551" y="4547286"/>
              <a:chExt cx="2463115" cy="823784"/>
            </a:xfrm>
          </p:grpSpPr>
          <p:sp>
            <p:nvSpPr>
              <p:cNvPr id="15" name="Kosoúhelník 14">
                <a:extLst>
                  <a:ext uri="{FF2B5EF4-FFF2-40B4-BE49-F238E27FC236}">
                    <a16:creationId xmlns:a16="http://schemas.microsoft.com/office/drawing/2014/main" id="{EC0C50C5-1FAF-4424-9458-DF3C6CF9F1BA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Kosoúhelník 15">
                <a:extLst>
                  <a:ext uri="{FF2B5EF4-FFF2-40B4-BE49-F238E27FC236}">
                    <a16:creationId xmlns:a16="http://schemas.microsoft.com/office/drawing/2014/main" id="{93D92C84-186D-4492-A1D0-091ED3434D31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Kosoúhelník 16">
                <a:extLst>
                  <a:ext uri="{FF2B5EF4-FFF2-40B4-BE49-F238E27FC236}">
                    <a16:creationId xmlns:a16="http://schemas.microsoft.com/office/drawing/2014/main" id="{CB1C6C17-6F35-4FDE-B804-188691C4D9FC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Kosoúhelník 17">
                <a:extLst>
                  <a:ext uri="{FF2B5EF4-FFF2-40B4-BE49-F238E27FC236}">
                    <a16:creationId xmlns:a16="http://schemas.microsoft.com/office/drawing/2014/main" id="{EB180CF0-2CB3-4C82-8EC1-C4B4F1E8903B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9" name="Kosoúhelník 18">
                <a:extLst>
                  <a:ext uri="{FF2B5EF4-FFF2-40B4-BE49-F238E27FC236}">
                    <a16:creationId xmlns:a16="http://schemas.microsoft.com/office/drawing/2014/main" id="{C49F7692-8F12-4882-89A4-7884FA579CA2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0" name="Kosoúhelník 19">
                <a:extLst>
                  <a:ext uri="{FF2B5EF4-FFF2-40B4-BE49-F238E27FC236}">
                    <a16:creationId xmlns:a16="http://schemas.microsoft.com/office/drawing/2014/main" id="{A347CEB1-EF41-40AE-8626-506E0FB2E2F8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844923AA-A620-470A-8DFD-40FD199457D0}"/>
                </a:ext>
              </a:extLst>
            </p:cNvPr>
            <p:cNvGrpSpPr/>
            <p:nvPr userDrawn="1"/>
          </p:nvGrpSpPr>
          <p:grpSpPr>
            <a:xfrm flipV="1">
              <a:off x="856708" y="5862682"/>
              <a:ext cx="478326" cy="159975"/>
              <a:chOff x="2166551" y="4547286"/>
              <a:chExt cx="2463115" cy="823784"/>
            </a:xfrm>
          </p:grpSpPr>
          <p:sp>
            <p:nvSpPr>
              <p:cNvPr id="22" name="Kosoúhelník 21">
                <a:extLst>
                  <a:ext uri="{FF2B5EF4-FFF2-40B4-BE49-F238E27FC236}">
                    <a16:creationId xmlns:a16="http://schemas.microsoft.com/office/drawing/2014/main" id="{2E47A0C1-CFB3-42D5-A93C-2C2FE1A10CEE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Kosoúhelník 22">
                <a:extLst>
                  <a:ext uri="{FF2B5EF4-FFF2-40B4-BE49-F238E27FC236}">
                    <a16:creationId xmlns:a16="http://schemas.microsoft.com/office/drawing/2014/main" id="{307D715B-29E2-459C-A49B-36CD5A3F8609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Kosoúhelník 23">
                <a:extLst>
                  <a:ext uri="{FF2B5EF4-FFF2-40B4-BE49-F238E27FC236}">
                    <a16:creationId xmlns:a16="http://schemas.microsoft.com/office/drawing/2014/main" id="{46BCFDF6-698D-4ED8-AB9C-25A0C14BA9E3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Kosoúhelník 24">
                <a:extLst>
                  <a:ext uri="{FF2B5EF4-FFF2-40B4-BE49-F238E27FC236}">
                    <a16:creationId xmlns:a16="http://schemas.microsoft.com/office/drawing/2014/main" id="{0878CC12-192B-4A0B-BEAB-C3FFACE2E7FD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6" name="Kosoúhelník 25">
                <a:extLst>
                  <a:ext uri="{FF2B5EF4-FFF2-40B4-BE49-F238E27FC236}">
                    <a16:creationId xmlns:a16="http://schemas.microsoft.com/office/drawing/2014/main" id="{08045B92-6DBB-45FB-B050-6F23256DA1BB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7" name="Kosoúhelník 26">
                <a:extLst>
                  <a:ext uri="{FF2B5EF4-FFF2-40B4-BE49-F238E27FC236}">
                    <a16:creationId xmlns:a16="http://schemas.microsoft.com/office/drawing/2014/main" id="{FC56A0BE-6D30-4EE3-8456-3D300A352218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AB1BF3FE-1A37-430F-9A71-461E5659961F}"/>
                </a:ext>
              </a:extLst>
            </p:cNvPr>
            <p:cNvGrpSpPr/>
            <p:nvPr userDrawn="1"/>
          </p:nvGrpSpPr>
          <p:grpSpPr>
            <a:xfrm flipV="1">
              <a:off x="1285062" y="5862682"/>
              <a:ext cx="478326" cy="159975"/>
              <a:chOff x="2166551" y="4547286"/>
              <a:chExt cx="2463115" cy="823784"/>
            </a:xfrm>
          </p:grpSpPr>
          <p:sp>
            <p:nvSpPr>
              <p:cNvPr id="29" name="Kosoúhelník 28">
                <a:extLst>
                  <a:ext uri="{FF2B5EF4-FFF2-40B4-BE49-F238E27FC236}">
                    <a16:creationId xmlns:a16="http://schemas.microsoft.com/office/drawing/2014/main" id="{1D810C59-D06B-4745-9F4D-7536A1361D7B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Kosoúhelník 29">
                <a:extLst>
                  <a:ext uri="{FF2B5EF4-FFF2-40B4-BE49-F238E27FC236}">
                    <a16:creationId xmlns:a16="http://schemas.microsoft.com/office/drawing/2014/main" id="{658BC49E-E82C-4FEE-A5F5-DC2B4634846A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Kosoúhelník 30">
                <a:extLst>
                  <a:ext uri="{FF2B5EF4-FFF2-40B4-BE49-F238E27FC236}">
                    <a16:creationId xmlns:a16="http://schemas.microsoft.com/office/drawing/2014/main" id="{A9A87CD3-8CDC-4FE3-81AB-F875DC7F344D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Kosoúhelník 31">
                <a:extLst>
                  <a:ext uri="{FF2B5EF4-FFF2-40B4-BE49-F238E27FC236}">
                    <a16:creationId xmlns:a16="http://schemas.microsoft.com/office/drawing/2014/main" id="{59D4E8A3-00CB-411A-9806-66E6AE2CAB82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3" name="Kosoúhelník 32">
                <a:extLst>
                  <a:ext uri="{FF2B5EF4-FFF2-40B4-BE49-F238E27FC236}">
                    <a16:creationId xmlns:a16="http://schemas.microsoft.com/office/drawing/2014/main" id="{1FAA0307-A402-4211-A332-102AC8A4345A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34" name="Kosoúhelník 33">
                <a:extLst>
                  <a:ext uri="{FF2B5EF4-FFF2-40B4-BE49-F238E27FC236}">
                    <a16:creationId xmlns:a16="http://schemas.microsoft.com/office/drawing/2014/main" id="{BDBE99CC-7C28-4EB9-AA30-A3C90FB4953D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1D7E4855-9D12-4EF5-A034-948810DC108E}"/>
                </a:ext>
              </a:extLst>
            </p:cNvPr>
            <p:cNvGrpSpPr/>
            <p:nvPr userDrawn="1"/>
          </p:nvGrpSpPr>
          <p:grpSpPr>
            <a:xfrm flipV="1">
              <a:off x="1713416" y="5862682"/>
              <a:ext cx="478326" cy="159975"/>
              <a:chOff x="2166551" y="4547286"/>
              <a:chExt cx="2463115" cy="823784"/>
            </a:xfrm>
          </p:grpSpPr>
          <p:sp>
            <p:nvSpPr>
              <p:cNvPr id="36" name="Kosoúhelník 35">
                <a:extLst>
                  <a:ext uri="{FF2B5EF4-FFF2-40B4-BE49-F238E27FC236}">
                    <a16:creationId xmlns:a16="http://schemas.microsoft.com/office/drawing/2014/main" id="{86B5F0C3-78AF-4328-B2B5-0C4A5487C5E7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Kosoúhelník 36">
                <a:extLst>
                  <a:ext uri="{FF2B5EF4-FFF2-40B4-BE49-F238E27FC236}">
                    <a16:creationId xmlns:a16="http://schemas.microsoft.com/office/drawing/2014/main" id="{64869FD0-E635-4867-8FF2-59B303C36D14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Kosoúhelník 37">
                <a:extLst>
                  <a:ext uri="{FF2B5EF4-FFF2-40B4-BE49-F238E27FC236}">
                    <a16:creationId xmlns:a16="http://schemas.microsoft.com/office/drawing/2014/main" id="{B7DFA6A8-7A2A-4AF3-B590-3E32DA52D7D7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Kosoúhelník 38">
                <a:extLst>
                  <a:ext uri="{FF2B5EF4-FFF2-40B4-BE49-F238E27FC236}">
                    <a16:creationId xmlns:a16="http://schemas.microsoft.com/office/drawing/2014/main" id="{245EB4DD-98F6-431F-A644-94BA896644E3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0" name="Kosoúhelník 39">
                <a:extLst>
                  <a:ext uri="{FF2B5EF4-FFF2-40B4-BE49-F238E27FC236}">
                    <a16:creationId xmlns:a16="http://schemas.microsoft.com/office/drawing/2014/main" id="{8989D896-84AA-4872-ADA8-5B50059A271E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1" name="Kosoúhelník 40">
                <a:extLst>
                  <a:ext uri="{FF2B5EF4-FFF2-40B4-BE49-F238E27FC236}">
                    <a16:creationId xmlns:a16="http://schemas.microsoft.com/office/drawing/2014/main" id="{6C09B0A8-A65B-43E0-986D-C619BB554893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F474B75A-3664-4C02-8123-3F2D3360903A}"/>
                </a:ext>
              </a:extLst>
            </p:cNvPr>
            <p:cNvGrpSpPr/>
            <p:nvPr userDrawn="1"/>
          </p:nvGrpSpPr>
          <p:grpSpPr>
            <a:xfrm flipV="1">
              <a:off x="2141770" y="5862682"/>
              <a:ext cx="478326" cy="159975"/>
              <a:chOff x="2166551" y="4547286"/>
              <a:chExt cx="2463115" cy="823784"/>
            </a:xfrm>
          </p:grpSpPr>
          <p:sp>
            <p:nvSpPr>
              <p:cNvPr id="43" name="Kosoúhelník 42">
                <a:extLst>
                  <a:ext uri="{FF2B5EF4-FFF2-40B4-BE49-F238E27FC236}">
                    <a16:creationId xmlns:a16="http://schemas.microsoft.com/office/drawing/2014/main" id="{8428DADF-32DA-43FE-A869-12935472AC95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Kosoúhelník 43">
                <a:extLst>
                  <a:ext uri="{FF2B5EF4-FFF2-40B4-BE49-F238E27FC236}">
                    <a16:creationId xmlns:a16="http://schemas.microsoft.com/office/drawing/2014/main" id="{38E26C76-C75A-40EA-A550-6A4F5539E316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Kosoúhelník 44">
                <a:extLst>
                  <a:ext uri="{FF2B5EF4-FFF2-40B4-BE49-F238E27FC236}">
                    <a16:creationId xmlns:a16="http://schemas.microsoft.com/office/drawing/2014/main" id="{80E7008D-D25A-4221-9530-DF412CF96C43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Kosoúhelník 45">
                <a:extLst>
                  <a:ext uri="{FF2B5EF4-FFF2-40B4-BE49-F238E27FC236}">
                    <a16:creationId xmlns:a16="http://schemas.microsoft.com/office/drawing/2014/main" id="{64A81AA7-C1B1-4379-A0E7-087C87EC08E7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7" name="Kosoúhelník 46">
                <a:extLst>
                  <a:ext uri="{FF2B5EF4-FFF2-40B4-BE49-F238E27FC236}">
                    <a16:creationId xmlns:a16="http://schemas.microsoft.com/office/drawing/2014/main" id="{F5A37B3C-8151-44F9-8CF4-4E8F320BA894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8" name="Kosoúhelník 47">
                <a:extLst>
                  <a:ext uri="{FF2B5EF4-FFF2-40B4-BE49-F238E27FC236}">
                    <a16:creationId xmlns:a16="http://schemas.microsoft.com/office/drawing/2014/main" id="{064F6F28-8120-46C0-AAAC-F82D7D49BF6E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9" name="Skupina 48">
              <a:extLst>
                <a:ext uri="{FF2B5EF4-FFF2-40B4-BE49-F238E27FC236}">
                  <a16:creationId xmlns:a16="http://schemas.microsoft.com/office/drawing/2014/main" id="{2E5268D7-245A-41D0-91B6-145C1723873A}"/>
                </a:ext>
              </a:extLst>
            </p:cNvPr>
            <p:cNvGrpSpPr/>
            <p:nvPr userDrawn="1"/>
          </p:nvGrpSpPr>
          <p:grpSpPr>
            <a:xfrm flipV="1">
              <a:off x="2570124" y="5862682"/>
              <a:ext cx="478326" cy="159975"/>
              <a:chOff x="2166551" y="4547286"/>
              <a:chExt cx="2463115" cy="823784"/>
            </a:xfrm>
          </p:grpSpPr>
          <p:sp>
            <p:nvSpPr>
              <p:cNvPr id="50" name="Kosoúhelník 49">
                <a:extLst>
                  <a:ext uri="{FF2B5EF4-FFF2-40B4-BE49-F238E27FC236}">
                    <a16:creationId xmlns:a16="http://schemas.microsoft.com/office/drawing/2014/main" id="{299988AA-8DE0-4412-AC52-B44A14581FE2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Kosoúhelník 50">
                <a:extLst>
                  <a:ext uri="{FF2B5EF4-FFF2-40B4-BE49-F238E27FC236}">
                    <a16:creationId xmlns:a16="http://schemas.microsoft.com/office/drawing/2014/main" id="{D91006B0-001F-413F-8486-4D372B271B32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Kosoúhelník 51">
                <a:extLst>
                  <a:ext uri="{FF2B5EF4-FFF2-40B4-BE49-F238E27FC236}">
                    <a16:creationId xmlns:a16="http://schemas.microsoft.com/office/drawing/2014/main" id="{16E077A7-C608-409F-B3BC-126D16CFDD89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Kosoúhelník 52">
                <a:extLst>
                  <a:ext uri="{FF2B5EF4-FFF2-40B4-BE49-F238E27FC236}">
                    <a16:creationId xmlns:a16="http://schemas.microsoft.com/office/drawing/2014/main" id="{AECF02D3-8DE0-403D-AC0B-3A0091CACAF8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54" name="Kosoúhelník 53">
                <a:extLst>
                  <a:ext uri="{FF2B5EF4-FFF2-40B4-BE49-F238E27FC236}">
                    <a16:creationId xmlns:a16="http://schemas.microsoft.com/office/drawing/2014/main" id="{68F5E622-E668-4A28-BC48-53B5D15B0EF4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55" name="Kosoúhelník 54">
                <a:extLst>
                  <a:ext uri="{FF2B5EF4-FFF2-40B4-BE49-F238E27FC236}">
                    <a16:creationId xmlns:a16="http://schemas.microsoft.com/office/drawing/2014/main" id="{9AE654FE-1ECC-4FA2-88CC-F97B598DB356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1464A015-8EA3-4C6F-989D-F7DDB0EC6877}"/>
                </a:ext>
              </a:extLst>
            </p:cNvPr>
            <p:cNvGrpSpPr/>
            <p:nvPr userDrawn="1"/>
          </p:nvGrpSpPr>
          <p:grpSpPr>
            <a:xfrm flipV="1">
              <a:off x="2998478" y="5862682"/>
              <a:ext cx="478326" cy="159975"/>
              <a:chOff x="2166551" y="4547286"/>
              <a:chExt cx="2463115" cy="823784"/>
            </a:xfrm>
          </p:grpSpPr>
          <p:sp>
            <p:nvSpPr>
              <p:cNvPr id="57" name="Kosoúhelník 56">
                <a:extLst>
                  <a:ext uri="{FF2B5EF4-FFF2-40B4-BE49-F238E27FC236}">
                    <a16:creationId xmlns:a16="http://schemas.microsoft.com/office/drawing/2014/main" id="{3AAA7D66-7825-45CF-AD53-3D5507243597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Kosoúhelník 57">
                <a:extLst>
                  <a:ext uri="{FF2B5EF4-FFF2-40B4-BE49-F238E27FC236}">
                    <a16:creationId xmlns:a16="http://schemas.microsoft.com/office/drawing/2014/main" id="{99197AAF-91FF-4BFE-A034-E81DBCFDF0E8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Kosoúhelník 58">
                <a:extLst>
                  <a:ext uri="{FF2B5EF4-FFF2-40B4-BE49-F238E27FC236}">
                    <a16:creationId xmlns:a16="http://schemas.microsoft.com/office/drawing/2014/main" id="{C0D463F0-8E90-4E6A-9FD1-CDB7DBF15DAE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Kosoúhelník 59">
                <a:extLst>
                  <a:ext uri="{FF2B5EF4-FFF2-40B4-BE49-F238E27FC236}">
                    <a16:creationId xmlns:a16="http://schemas.microsoft.com/office/drawing/2014/main" id="{A561DFEC-56D0-4A0E-B27E-B53A5236737E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61" name="Kosoúhelník 60">
                <a:extLst>
                  <a:ext uri="{FF2B5EF4-FFF2-40B4-BE49-F238E27FC236}">
                    <a16:creationId xmlns:a16="http://schemas.microsoft.com/office/drawing/2014/main" id="{B05C1AAA-9707-4E8A-8E09-C5707911FF73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62" name="Kosoúhelník 61">
                <a:extLst>
                  <a:ext uri="{FF2B5EF4-FFF2-40B4-BE49-F238E27FC236}">
                    <a16:creationId xmlns:a16="http://schemas.microsoft.com/office/drawing/2014/main" id="{395FCD0D-DA55-4F61-A507-6A21E8978B7B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023A13A3-E7DA-4594-8D07-050E14201D4A}"/>
                </a:ext>
              </a:extLst>
            </p:cNvPr>
            <p:cNvGrpSpPr/>
            <p:nvPr userDrawn="1"/>
          </p:nvGrpSpPr>
          <p:grpSpPr>
            <a:xfrm flipV="1">
              <a:off x="3426832" y="5862682"/>
              <a:ext cx="478326" cy="159975"/>
              <a:chOff x="2166551" y="4547286"/>
              <a:chExt cx="2463115" cy="823784"/>
            </a:xfrm>
          </p:grpSpPr>
          <p:sp>
            <p:nvSpPr>
              <p:cNvPr id="64" name="Kosoúhelník 63">
                <a:extLst>
                  <a:ext uri="{FF2B5EF4-FFF2-40B4-BE49-F238E27FC236}">
                    <a16:creationId xmlns:a16="http://schemas.microsoft.com/office/drawing/2014/main" id="{F4EED63E-05A1-4783-962B-6247DD595FE0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Kosoúhelník 64">
                <a:extLst>
                  <a:ext uri="{FF2B5EF4-FFF2-40B4-BE49-F238E27FC236}">
                    <a16:creationId xmlns:a16="http://schemas.microsoft.com/office/drawing/2014/main" id="{9EFC9A58-DDCC-4D1D-94EC-E6F5308ABE2C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Kosoúhelník 65">
                <a:extLst>
                  <a:ext uri="{FF2B5EF4-FFF2-40B4-BE49-F238E27FC236}">
                    <a16:creationId xmlns:a16="http://schemas.microsoft.com/office/drawing/2014/main" id="{99886DF8-9CED-446E-99DE-99853AE1F85E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Kosoúhelník 66">
                <a:extLst>
                  <a:ext uri="{FF2B5EF4-FFF2-40B4-BE49-F238E27FC236}">
                    <a16:creationId xmlns:a16="http://schemas.microsoft.com/office/drawing/2014/main" id="{AECC069A-3D4C-481C-AB28-3F990342FA10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68" name="Kosoúhelník 67">
                <a:extLst>
                  <a:ext uri="{FF2B5EF4-FFF2-40B4-BE49-F238E27FC236}">
                    <a16:creationId xmlns:a16="http://schemas.microsoft.com/office/drawing/2014/main" id="{B1C4C938-295A-4180-916F-403C2BCC00E4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69" name="Kosoúhelník 68">
                <a:extLst>
                  <a:ext uri="{FF2B5EF4-FFF2-40B4-BE49-F238E27FC236}">
                    <a16:creationId xmlns:a16="http://schemas.microsoft.com/office/drawing/2014/main" id="{4FBEDEFB-7E06-4302-A671-A77FBF876285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DBEF931B-56A0-41A7-9F91-6FC8EEE47959}"/>
                </a:ext>
              </a:extLst>
            </p:cNvPr>
            <p:cNvGrpSpPr/>
            <p:nvPr userDrawn="1"/>
          </p:nvGrpSpPr>
          <p:grpSpPr>
            <a:xfrm flipV="1">
              <a:off x="3855186" y="5862682"/>
              <a:ext cx="478326" cy="159975"/>
              <a:chOff x="2166551" y="4547286"/>
              <a:chExt cx="2463115" cy="823784"/>
            </a:xfrm>
          </p:grpSpPr>
          <p:sp>
            <p:nvSpPr>
              <p:cNvPr id="71" name="Kosoúhelník 70">
                <a:extLst>
                  <a:ext uri="{FF2B5EF4-FFF2-40B4-BE49-F238E27FC236}">
                    <a16:creationId xmlns:a16="http://schemas.microsoft.com/office/drawing/2014/main" id="{3D3A93CB-28EF-4217-A11F-69EA922868E2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Kosoúhelník 71">
                <a:extLst>
                  <a:ext uri="{FF2B5EF4-FFF2-40B4-BE49-F238E27FC236}">
                    <a16:creationId xmlns:a16="http://schemas.microsoft.com/office/drawing/2014/main" id="{3DD2C4D9-F9B4-4831-979D-AAFEBC86A239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Kosoúhelník 72">
                <a:extLst>
                  <a:ext uri="{FF2B5EF4-FFF2-40B4-BE49-F238E27FC236}">
                    <a16:creationId xmlns:a16="http://schemas.microsoft.com/office/drawing/2014/main" id="{0C4B169F-6B1F-431F-A032-29A072E7D95C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Kosoúhelník 73">
                <a:extLst>
                  <a:ext uri="{FF2B5EF4-FFF2-40B4-BE49-F238E27FC236}">
                    <a16:creationId xmlns:a16="http://schemas.microsoft.com/office/drawing/2014/main" id="{9FF5D65B-D949-4E92-968A-D93E2D2226EF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75" name="Kosoúhelník 74">
                <a:extLst>
                  <a:ext uri="{FF2B5EF4-FFF2-40B4-BE49-F238E27FC236}">
                    <a16:creationId xmlns:a16="http://schemas.microsoft.com/office/drawing/2014/main" id="{EC6A3729-068A-4734-95BE-F7C482270D20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76" name="Kosoúhelník 75">
                <a:extLst>
                  <a:ext uri="{FF2B5EF4-FFF2-40B4-BE49-F238E27FC236}">
                    <a16:creationId xmlns:a16="http://schemas.microsoft.com/office/drawing/2014/main" id="{CE8586C0-4D97-4AF2-8203-24A68BFE6FB5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EAE35204-902F-4900-9C5D-ABD80C45A12C}"/>
                </a:ext>
              </a:extLst>
            </p:cNvPr>
            <p:cNvGrpSpPr/>
            <p:nvPr userDrawn="1"/>
          </p:nvGrpSpPr>
          <p:grpSpPr>
            <a:xfrm flipV="1">
              <a:off x="4283540" y="5862682"/>
              <a:ext cx="478326" cy="159975"/>
              <a:chOff x="2166551" y="4547286"/>
              <a:chExt cx="2463115" cy="823784"/>
            </a:xfrm>
          </p:grpSpPr>
          <p:sp>
            <p:nvSpPr>
              <p:cNvPr id="78" name="Kosoúhelník 77">
                <a:extLst>
                  <a:ext uri="{FF2B5EF4-FFF2-40B4-BE49-F238E27FC236}">
                    <a16:creationId xmlns:a16="http://schemas.microsoft.com/office/drawing/2014/main" id="{62109E40-5D63-4357-A96D-9A6C7A94E9E0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Kosoúhelník 78">
                <a:extLst>
                  <a:ext uri="{FF2B5EF4-FFF2-40B4-BE49-F238E27FC236}">
                    <a16:creationId xmlns:a16="http://schemas.microsoft.com/office/drawing/2014/main" id="{5B72CC85-D60A-4FFE-BD1C-9E2D7F93720D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Kosoúhelník 79">
                <a:extLst>
                  <a:ext uri="{FF2B5EF4-FFF2-40B4-BE49-F238E27FC236}">
                    <a16:creationId xmlns:a16="http://schemas.microsoft.com/office/drawing/2014/main" id="{E0067D17-95FA-4006-B969-F7B5B22631A4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Kosoúhelník 80">
                <a:extLst>
                  <a:ext uri="{FF2B5EF4-FFF2-40B4-BE49-F238E27FC236}">
                    <a16:creationId xmlns:a16="http://schemas.microsoft.com/office/drawing/2014/main" id="{C4B17FBD-9BF6-45F8-B569-719D0483D24D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82" name="Kosoúhelník 81">
                <a:extLst>
                  <a:ext uri="{FF2B5EF4-FFF2-40B4-BE49-F238E27FC236}">
                    <a16:creationId xmlns:a16="http://schemas.microsoft.com/office/drawing/2014/main" id="{E11993D5-67D8-4919-B59E-D64B5B96719D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83" name="Kosoúhelník 82">
                <a:extLst>
                  <a:ext uri="{FF2B5EF4-FFF2-40B4-BE49-F238E27FC236}">
                    <a16:creationId xmlns:a16="http://schemas.microsoft.com/office/drawing/2014/main" id="{EC43B139-441E-4D63-BC30-02B3031D67FF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7B2DCF74-E24D-4F4D-BD8A-9E1161263326}"/>
                </a:ext>
              </a:extLst>
            </p:cNvPr>
            <p:cNvGrpSpPr/>
            <p:nvPr userDrawn="1"/>
          </p:nvGrpSpPr>
          <p:grpSpPr>
            <a:xfrm flipV="1">
              <a:off x="4711894" y="5862682"/>
              <a:ext cx="478326" cy="159975"/>
              <a:chOff x="2166551" y="4547286"/>
              <a:chExt cx="2463115" cy="823784"/>
            </a:xfrm>
          </p:grpSpPr>
          <p:sp>
            <p:nvSpPr>
              <p:cNvPr id="85" name="Kosoúhelník 84">
                <a:extLst>
                  <a:ext uri="{FF2B5EF4-FFF2-40B4-BE49-F238E27FC236}">
                    <a16:creationId xmlns:a16="http://schemas.microsoft.com/office/drawing/2014/main" id="{98CDB917-96BD-4CEE-8BE2-87AEB7D00E73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Kosoúhelník 85">
                <a:extLst>
                  <a:ext uri="{FF2B5EF4-FFF2-40B4-BE49-F238E27FC236}">
                    <a16:creationId xmlns:a16="http://schemas.microsoft.com/office/drawing/2014/main" id="{B0247B2D-0C83-4071-A738-C5FBD1EBA34C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Kosoúhelník 86">
                <a:extLst>
                  <a:ext uri="{FF2B5EF4-FFF2-40B4-BE49-F238E27FC236}">
                    <a16:creationId xmlns:a16="http://schemas.microsoft.com/office/drawing/2014/main" id="{15F4FECF-0217-464C-84E7-BC8F020ABA18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Kosoúhelník 87">
                <a:extLst>
                  <a:ext uri="{FF2B5EF4-FFF2-40B4-BE49-F238E27FC236}">
                    <a16:creationId xmlns:a16="http://schemas.microsoft.com/office/drawing/2014/main" id="{B10C4D9B-5D4C-427A-81B8-A4B5F7F7D87E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89" name="Kosoúhelník 88">
                <a:extLst>
                  <a:ext uri="{FF2B5EF4-FFF2-40B4-BE49-F238E27FC236}">
                    <a16:creationId xmlns:a16="http://schemas.microsoft.com/office/drawing/2014/main" id="{4701FE9B-173E-4F62-B4D6-F63CA79E470C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90" name="Kosoúhelník 89">
                <a:extLst>
                  <a:ext uri="{FF2B5EF4-FFF2-40B4-BE49-F238E27FC236}">
                    <a16:creationId xmlns:a16="http://schemas.microsoft.com/office/drawing/2014/main" id="{26225480-3E63-4E41-BA6E-DF3C4C9C2BE6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1" name="Skupina 90">
              <a:extLst>
                <a:ext uri="{FF2B5EF4-FFF2-40B4-BE49-F238E27FC236}">
                  <a16:creationId xmlns:a16="http://schemas.microsoft.com/office/drawing/2014/main" id="{90AD9126-08A1-440E-971F-6DC9F190FF8D}"/>
                </a:ext>
              </a:extLst>
            </p:cNvPr>
            <p:cNvGrpSpPr/>
            <p:nvPr userDrawn="1"/>
          </p:nvGrpSpPr>
          <p:grpSpPr>
            <a:xfrm flipV="1">
              <a:off x="5140248" y="5862682"/>
              <a:ext cx="478326" cy="159975"/>
              <a:chOff x="2166551" y="4547286"/>
              <a:chExt cx="2463115" cy="823784"/>
            </a:xfrm>
          </p:grpSpPr>
          <p:sp>
            <p:nvSpPr>
              <p:cNvPr id="92" name="Kosoúhelník 91">
                <a:extLst>
                  <a:ext uri="{FF2B5EF4-FFF2-40B4-BE49-F238E27FC236}">
                    <a16:creationId xmlns:a16="http://schemas.microsoft.com/office/drawing/2014/main" id="{4E23F43E-321A-41D0-8504-C6269C9A009B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3" name="Kosoúhelník 92">
                <a:extLst>
                  <a:ext uri="{FF2B5EF4-FFF2-40B4-BE49-F238E27FC236}">
                    <a16:creationId xmlns:a16="http://schemas.microsoft.com/office/drawing/2014/main" id="{44CBC42E-F38E-4624-B9FB-593169DA9CDE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Kosoúhelník 93">
                <a:extLst>
                  <a:ext uri="{FF2B5EF4-FFF2-40B4-BE49-F238E27FC236}">
                    <a16:creationId xmlns:a16="http://schemas.microsoft.com/office/drawing/2014/main" id="{20FBB5FB-053C-49C0-A21D-81608A5D7392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Kosoúhelník 94">
                <a:extLst>
                  <a:ext uri="{FF2B5EF4-FFF2-40B4-BE49-F238E27FC236}">
                    <a16:creationId xmlns:a16="http://schemas.microsoft.com/office/drawing/2014/main" id="{89A4DE3F-31E7-444F-914A-157C72120CD2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96" name="Kosoúhelník 95">
                <a:extLst>
                  <a:ext uri="{FF2B5EF4-FFF2-40B4-BE49-F238E27FC236}">
                    <a16:creationId xmlns:a16="http://schemas.microsoft.com/office/drawing/2014/main" id="{D11C0603-3234-48EA-A82F-55E063E657A7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97" name="Kosoúhelník 96">
                <a:extLst>
                  <a:ext uri="{FF2B5EF4-FFF2-40B4-BE49-F238E27FC236}">
                    <a16:creationId xmlns:a16="http://schemas.microsoft.com/office/drawing/2014/main" id="{0FA5843B-9B6F-4ECC-9C5D-511A2F359386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8" name="Skupina 97">
              <a:extLst>
                <a:ext uri="{FF2B5EF4-FFF2-40B4-BE49-F238E27FC236}">
                  <a16:creationId xmlns:a16="http://schemas.microsoft.com/office/drawing/2014/main" id="{C59BF2C2-F21B-492B-9EF7-03C84391903B}"/>
                </a:ext>
              </a:extLst>
            </p:cNvPr>
            <p:cNvGrpSpPr/>
            <p:nvPr userDrawn="1"/>
          </p:nvGrpSpPr>
          <p:grpSpPr>
            <a:xfrm flipV="1">
              <a:off x="5568602" y="5862682"/>
              <a:ext cx="478326" cy="159975"/>
              <a:chOff x="2166551" y="4547286"/>
              <a:chExt cx="2463115" cy="823784"/>
            </a:xfrm>
          </p:grpSpPr>
          <p:sp>
            <p:nvSpPr>
              <p:cNvPr id="99" name="Kosoúhelník 98">
                <a:extLst>
                  <a:ext uri="{FF2B5EF4-FFF2-40B4-BE49-F238E27FC236}">
                    <a16:creationId xmlns:a16="http://schemas.microsoft.com/office/drawing/2014/main" id="{9D79AC34-7705-43A5-AB41-7B739F70F60B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Kosoúhelník 99">
                <a:extLst>
                  <a:ext uri="{FF2B5EF4-FFF2-40B4-BE49-F238E27FC236}">
                    <a16:creationId xmlns:a16="http://schemas.microsoft.com/office/drawing/2014/main" id="{292BB22E-1AC7-496B-AC9C-91367198E4EF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Kosoúhelník 100">
                <a:extLst>
                  <a:ext uri="{FF2B5EF4-FFF2-40B4-BE49-F238E27FC236}">
                    <a16:creationId xmlns:a16="http://schemas.microsoft.com/office/drawing/2014/main" id="{2CA26CD2-E56D-4701-A46A-A5F74BF910F9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Kosoúhelník 101">
                <a:extLst>
                  <a:ext uri="{FF2B5EF4-FFF2-40B4-BE49-F238E27FC236}">
                    <a16:creationId xmlns:a16="http://schemas.microsoft.com/office/drawing/2014/main" id="{A38DEE55-7852-4021-BAB6-2508E20E816F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03" name="Kosoúhelník 102">
                <a:extLst>
                  <a:ext uri="{FF2B5EF4-FFF2-40B4-BE49-F238E27FC236}">
                    <a16:creationId xmlns:a16="http://schemas.microsoft.com/office/drawing/2014/main" id="{6E305CAF-DFBE-483C-8D3E-01B944292DBF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04" name="Kosoúhelník 103">
                <a:extLst>
                  <a:ext uri="{FF2B5EF4-FFF2-40B4-BE49-F238E27FC236}">
                    <a16:creationId xmlns:a16="http://schemas.microsoft.com/office/drawing/2014/main" id="{A026E0F7-F315-42A1-A942-48A8EABA5AF6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6E850152-C49C-4382-9ECB-85F97E7DF134}"/>
                </a:ext>
              </a:extLst>
            </p:cNvPr>
            <p:cNvGrpSpPr/>
            <p:nvPr userDrawn="1"/>
          </p:nvGrpSpPr>
          <p:grpSpPr>
            <a:xfrm flipV="1">
              <a:off x="5996956" y="5862682"/>
              <a:ext cx="478326" cy="159975"/>
              <a:chOff x="2166551" y="4547286"/>
              <a:chExt cx="2463115" cy="823784"/>
            </a:xfrm>
          </p:grpSpPr>
          <p:sp>
            <p:nvSpPr>
              <p:cNvPr id="106" name="Kosoúhelník 105">
                <a:extLst>
                  <a:ext uri="{FF2B5EF4-FFF2-40B4-BE49-F238E27FC236}">
                    <a16:creationId xmlns:a16="http://schemas.microsoft.com/office/drawing/2014/main" id="{4F630ADC-CE9E-4A2E-9950-5056A0632DAE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7" name="Kosoúhelník 106">
                <a:extLst>
                  <a:ext uri="{FF2B5EF4-FFF2-40B4-BE49-F238E27FC236}">
                    <a16:creationId xmlns:a16="http://schemas.microsoft.com/office/drawing/2014/main" id="{9071DD48-E833-46CF-B94F-FE82D0C6244E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8" name="Kosoúhelník 107">
                <a:extLst>
                  <a:ext uri="{FF2B5EF4-FFF2-40B4-BE49-F238E27FC236}">
                    <a16:creationId xmlns:a16="http://schemas.microsoft.com/office/drawing/2014/main" id="{E73E6A51-CC4C-4624-876F-EDCFD7DD6EEA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9" name="Kosoúhelník 108">
                <a:extLst>
                  <a:ext uri="{FF2B5EF4-FFF2-40B4-BE49-F238E27FC236}">
                    <a16:creationId xmlns:a16="http://schemas.microsoft.com/office/drawing/2014/main" id="{07F40850-9A91-4794-ABD3-ED9B9064E21B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10" name="Kosoúhelník 109">
                <a:extLst>
                  <a:ext uri="{FF2B5EF4-FFF2-40B4-BE49-F238E27FC236}">
                    <a16:creationId xmlns:a16="http://schemas.microsoft.com/office/drawing/2014/main" id="{A271DE7B-DBFD-4CB9-ACBA-D2D63C10BAD3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11" name="Kosoúhelník 110">
                <a:extLst>
                  <a:ext uri="{FF2B5EF4-FFF2-40B4-BE49-F238E27FC236}">
                    <a16:creationId xmlns:a16="http://schemas.microsoft.com/office/drawing/2014/main" id="{C9422A4B-57F6-479C-B2B7-4E1487BA9EDF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2" name="Skupina 111">
              <a:extLst>
                <a:ext uri="{FF2B5EF4-FFF2-40B4-BE49-F238E27FC236}">
                  <a16:creationId xmlns:a16="http://schemas.microsoft.com/office/drawing/2014/main" id="{90F4455E-D9BE-40BF-8153-7B4C19358625}"/>
                </a:ext>
              </a:extLst>
            </p:cNvPr>
            <p:cNvGrpSpPr/>
            <p:nvPr userDrawn="1"/>
          </p:nvGrpSpPr>
          <p:grpSpPr>
            <a:xfrm flipV="1">
              <a:off x="6425310" y="5862682"/>
              <a:ext cx="478326" cy="159975"/>
              <a:chOff x="2166551" y="4547286"/>
              <a:chExt cx="2463115" cy="823784"/>
            </a:xfrm>
          </p:grpSpPr>
          <p:sp>
            <p:nvSpPr>
              <p:cNvPr id="113" name="Kosoúhelník 112">
                <a:extLst>
                  <a:ext uri="{FF2B5EF4-FFF2-40B4-BE49-F238E27FC236}">
                    <a16:creationId xmlns:a16="http://schemas.microsoft.com/office/drawing/2014/main" id="{55DA8AB0-2449-4019-AF82-49A3837D9EEC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Kosoúhelník 113">
                <a:extLst>
                  <a:ext uri="{FF2B5EF4-FFF2-40B4-BE49-F238E27FC236}">
                    <a16:creationId xmlns:a16="http://schemas.microsoft.com/office/drawing/2014/main" id="{592F6A3D-AF9E-4FDC-AE10-0F62005B500D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5" name="Kosoúhelník 114">
                <a:extLst>
                  <a:ext uri="{FF2B5EF4-FFF2-40B4-BE49-F238E27FC236}">
                    <a16:creationId xmlns:a16="http://schemas.microsoft.com/office/drawing/2014/main" id="{8EF80B5F-D51D-482B-9D1C-C60D66FBAE5F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6" name="Kosoúhelník 115">
                <a:extLst>
                  <a:ext uri="{FF2B5EF4-FFF2-40B4-BE49-F238E27FC236}">
                    <a16:creationId xmlns:a16="http://schemas.microsoft.com/office/drawing/2014/main" id="{09A155B8-619E-41CB-A7CD-C58D8E50C333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17" name="Kosoúhelník 116">
                <a:extLst>
                  <a:ext uri="{FF2B5EF4-FFF2-40B4-BE49-F238E27FC236}">
                    <a16:creationId xmlns:a16="http://schemas.microsoft.com/office/drawing/2014/main" id="{F6F8AF43-ECDE-43CA-9272-B57827446EBB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18" name="Kosoúhelník 117">
                <a:extLst>
                  <a:ext uri="{FF2B5EF4-FFF2-40B4-BE49-F238E27FC236}">
                    <a16:creationId xmlns:a16="http://schemas.microsoft.com/office/drawing/2014/main" id="{93F235CF-E173-4438-AB2E-B41B7E2FBDB4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9" name="Skupina 118">
              <a:extLst>
                <a:ext uri="{FF2B5EF4-FFF2-40B4-BE49-F238E27FC236}">
                  <a16:creationId xmlns:a16="http://schemas.microsoft.com/office/drawing/2014/main" id="{A8C980C1-FCF6-42C3-84AE-DBA3FE6B9D4E}"/>
                </a:ext>
              </a:extLst>
            </p:cNvPr>
            <p:cNvGrpSpPr/>
            <p:nvPr userDrawn="1"/>
          </p:nvGrpSpPr>
          <p:grpSpPr>
            <a:xfrm flipV="1">
              <a:off x="6853664" y="5862682"/>
              <a:ext cx="478326" cy="159975"/>
              <a:chOff x="2166551" y="4547286"/>
              <a:chExt cx="2463115" cy="823784"/>
            </a:xfrm>
          </p:grpSpPr>
          <p:sp>
            <p:nvSpPr>
              <p:cNvPr id="120" name="Kosoúhelník 119">
                <a:extLst>
                  <a:ext uri="{FF2B5EF4-FFF2-40B4-BE49-F238E27FC236}">
                    <a16:creationId xmlns:a16="http://schemas.microsoft.com/office/drawing/2014/main" id="{5A4FCF69-4763-48E2-A2D6-45E05D55ECAC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1" name="Kosoúhelník 120">
                <a:extLst>
                  <a:ext uri="{FF2B5EF4-FFF2-40B4-BE49-F238E27FC236}">
                    <a16:creationId xmlns:a16="http://schemas.microsoft.com/office/drawing/2014/main" id="{C078FB7E-B460-4A5D-8115-129092D77BB5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2" name="Kosoúhelník 121">
                <a:extLst>
                  <a:ext uri="{FF2B5EF4-FFF2-40B4-BE49-F238E27FC236}">
                    <a16:creationId xmlns:a16="http://schemas.microsoft.com/office/drawing/2014/main" id="{99599838-987E-49D7-B55A-A0E029678B6C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Kosoúhelník 122">
                <a:extLst>
                  <a:ext uri="{FF2B5EF4-FFF2-40B4-BE49-F238E27FC236}">
                    <a16:creationId xmlns:a16="http://schemas.microsoft.com/office/drawing/2014/main" id="{22DB2BE7-3FE9-4A78-BBD5-CA7F91C5F5BA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24" name="Kosoúhelník 123">
                <a:extLst>
                  <a:ext uri="{FF2B5EF4-FFF2-40B4-BE49-F238E27FC236}">
                    <a16:creationId xmlns:a16="http://schemas.microsoft.com/office/drawing/2014/main" id="{05C62B25-30B9-4977-8272-B500401A6093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25" name="Kosoúhelník 124">
                <a:extLst>
                  <a:ext uri="{FF2B5EF4-FFF2-40B4-BE49-F238E27FC236}">
                    <a16:creationId xmlns:a16="http://schemas.microsoft.com/office/drawing/2014/main" id="{3B339482-C622-4281-96FF-1588D726CB9E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6" name="Skupina 125">
              <a:extLst>
                <a:ext uri="{FF2B5EF4-FFF2-40B4-BE49-F238E27FC236}">
                  <a16:creationId xmlns:a16="http://schemas.microsoft.com/office/drawing/2014/main" id="{8205379B-5CED-4509-8788-A42AC325FE2D}"/>
                </a:ext>
              </a:extLst>
            </p:cNvPr>
            <p:cNvGrpSpPr/>
            <p:nvPr userDrawn="1"/>
          </p:nvGrpSpPr>
          <p:grpSpPr>
            <a:xfrm flipV="1">
              <a:off x="7282018" y="5862682"/>
              <a:ext cx="478326" cy="159975"/>
              <a:chOff x="2166551" y="4547286"/>
              <a:chExt cx="2463115" cy="823784"/>
            </a:xfrm>
          </p:grpSpPr>
          <p:sp>
            <p:nvSpPr>
              <p:cNvPr id="127" name="Kosoúhelník 126">
                <a:extLst>
                  <a:ext uri="{FF2B5EF4-FFF2-40B4-BE49-F238E27FC236}">
                    <a16:creationId xmlns:a16="http://schemas.microsoft.com/office/drawing/2014/main" id="{FB978A0D-F162-4F26-B913-AD086D111243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Kosoúhelník 127">
                <a:extLst>
                  <a:ext uri="{FF2B5EF4-FFF2-40B4-BE49-F238E27FC236}">
                    <a16:creationId xmlns:a16="http://schemas.microsoft.com/office/drawing/2014/main" id="{6AE2A744-AA0C-4B7A-BB61-FDC19EB9BAFD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Kosoúhelník 128">
                <a:extLst>
                  <a:ext uri="{FF2B5EF4-FFF2-40B4-BE49-F238E27FC236}">
                    <a16:creationId xmlns:a16="http://schemas.microsoft.com/office/drawing/2014/main" id="{D13FD59C-6DFF-4F61-9FB6-91DFABE447B4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Kosoúhelník 129">
                <a:extLst>
                  <a:ext uri="{FF2B5EF4-FFF2-40B4-BE49-F238E27FC236}">
                    <a16:creationId xmlns:a16="http://schemas.microsoft.com/office/drawing/2014/main" id="{E8837B0C-2FEF-4EF4-8F8D-06A26EC6AE5E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31" name="Kosoúhelník 130">
                <a:extLst>
                  <a:ext uri="{FF2B5EF4-FFF2-40B4-BE49-F238E27FC236}">
                    <a16:creationId xmlns:a16="http://schemas.microsoft.com/office/drawing/2014/main" id="{40121A4D-3519-41FB-B824-400DCD95BAA8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32" name="Kosoúhelník 131">
                <a:extLst>
                  <a:ext uri="{FF2B5EF4-FFF2-40B4-BE49-F238E27FC236}">
                    <a16:creationId xmlns:a16="http://schemas.microsoft.com/office/drawing/2014/main" id="{EA70871C-4E3D-4B66-B963-EEB2AD621A28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3" name="Skupina 132">
              <a:extLst>
                <a:ext uri="{FF2B5EF4-FFF2-40B4-BE49-F238E27FC236}">
                  <a16:creationId xmlns:a16="http://schemas.microsoft.com/office/drawing/2014/main" id="{BF9F0866-F28C-49AE-B7EE-8F7D14787079}"/>
                </a:ext>
              </a:extLst>
            </p:cNvPr>
            <p:cNvGrpSpPr/>
            <p:nvPr userDrawn="1"/>
          </p:nvGrpSpPr>
          <p:grpSpPr>
            <a:xfrm flipV="1">
              <a:off x="7710372" y="5862682"/>
              <a:ext cx="478326" cy="159975"/>
              <a:chOff x="2166551" y="4547286"/>
              <a:chExt cx="2463115" cy="823784"/>
            </a:xfrm>
          </p:grpSpPr>
          <p:sp>
            <p:nvSpPr>
              <p:cNvPr id="134" name="Kosoúhelník 133">
                <a:extLst>
                  <a:ext uri="{FF2B5EF4-FFF2-40B4-BE49-F238E27FC236}">
                    <a16:creationId xmlns:a16="http://schemas.microsoft.com/office/drawing/2014/main" id="{E55991E3-453E-459D-9239-E20FBA5ED682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Kosoúhelník 134">
                <a:extLst>
                  <a:ext uri="{FF2B5EF4-FFF2-40B4-BE49-F238E27FC236}">
                    <a16:creationId xmlns:a16="http://schemas.microsoft.com/office/drawing/2014/main" id="{CC3C8191-F099-4416-B3DD-30FE698DF180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" name="Kosoúhelník 135">
                <a:extLst>
                  <a:ext uri="{FF2B5EF4-FFF2-40B4-BE49-F238E27FC236}">
                    <a16:creationId xmlns:a16="http://schemas.microsoft.com/office/drawing/2014/main" id="{201CA405-19A3-400D-994C-5BA99A977CC3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" name="Kosoúhelník 136">
                <a:extLst>
                  <a:ext uri="{FF2B5EF4-FFF2-40B4-BE49-F238E27FC236}">
                    <a16:creationId xmlns:a16="http://schemas.microsoft.com/office/drawing/2014/main" id="{35850005-FED9-4E89-A74F-80EBB981C93C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38" name="Kosoúhelník 137">
                <a:extLst>
                  <a:ext uri="{FF2B5EF4-FFF2-40B4-BE49-F238E27FC236}">
                    <a16:creationId xmlns:a16="http://schemas.microsoft.com/office/drawing/2014/main" id="{AACEAF39-7CC0-48F4-B836-D05E70893EDA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39" name="Kosoúhelník 138">
                <a:extLst>
                  <a:ext uri="{FF2B5EF4-FFF2-40B4-BE49-F238E27FC236}">
                    <a16:creationId xmlns:a16="http://schemas.microsoft.com/office/drawing/2014/main" id="{3B290370-DF09-4207-A048-7D5FAF44837D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0" name="Skupina 139">
              <a:extLst>
                <a:ext uri="{FF2B5EF4-FFF2-40B4-BE49-F238E27FC236}">
                  <a16:creationId xmlns:a16="http://schemas.microsoft.com/office/drawing/2014/main" id="{C76CFF74-6790-472A-894B-EA4EEB265934}"/>
                </a:ext>
              </a:extLst>
            </p:cNvPr>
            <p:cNvGrpSpPr/>
            <p:nvPr userDrawn="1"/>
          </p:nvGrpSpPr>
          <p:grpSpPr>
            <a:xfrm flipV="1">
              <a:off x="8138726" y="5862682"/>
              <a:ext cx="478326" cy="159975"/>
              <a:chOff x="2166551" y="4547286"/>
              <a:chExt cx="2463115" cy="823784"/>
            </a:xfrm>
          </p:grpSpPr>
          <p:sp>
            <p:nvSpPr>
              <p:cNvPr id="141" name="Kosoúhelník 140">
                <a:extLst>
                  <a:ext uri="{FF2B5EF4-FFF2-40B4-BE49-F238E27FC236}">
                    <a16:creationId xmlns:a16="http://schemas.microsoft.com/office/drawing/2014/main" id="{2691C06F-1D8C-4F32-8B64-695EBD597FB9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2" name="Kosoúhelník 141">
                <a:extLst>
                  <a:ext uri="{FF2B5EF4-FFF2-40B4-BE49-F238E27FC236}">
                    <a16:creationId xmlns:a16="http://schemas.microsoft.com/office/drawing/2014/main" id="{89801B90-D5E0-407B-9FCF-FE7F91EE5681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3" name="Kosoúhelník 142">
                <a:extLst>
                  <a:ext uri="{FF2B5EF4-FFF2-40B4-BE49-F238E27FC236}">
                    <a16:creationId xmlns:a16="http://schemas.microsoft.com/office/drawing/2014/main" id="{6F0EC1C8-900A-4E1C-9D6E-109500E3E417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4" name="Kosoúhelník 143">
                <a:extLst>
                  <a:ext uri="{FF2B5EF4-FFF2-40B4-BE49-F238E27FC236}">
                    <a16:creationId xmlns:a16="http://schemas.microsoft.com/office/drawing/2014/main" id="{68B20D67-3FCE-43F8-A039-0EEC05A75854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45" name="Kosoúhelník 144">
                <a:extLst>
                  <a:ext uri="{FF2B5EF4-FFF2-40B4-BE49-F238E27FC236}">
                    <a16:creationId xmlns:a16="http://schemas.microsoft.com/office/drawing/2014/main" id="{CB9A6CE0-C394-4AA5-A859-9CE531151796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46" name="Kosoúhelník 145">
                <a:extLst>
                  <a:ext uri="{FF2B5EF4-FFF2-40B4-BE49-F238E27FC236}">
                    <a16:creationId xmlns:a16="http://schemas.microsoft.com/office/drawing/2014/main" id="{E136E4F6-2F72-4689-9364-CEBB57616D97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7" name="Skupina 146">
              <a:extLst>
                <a:ext uri="{FF2B5EF4-FFF2-40B4-BE49-F238E27FC236}">
                  <a16:creationId xmlns:a16="http://schemas.microsoft.com/office/drawing/2014/main" id="{A561AAA6-8CC8-4431-A8DF-431BC3AE3100}"/>
                </a:ext>
              </a:extLst>
            </p:cNvPr>
            <p:cNvGrpSpPr/>
            <p:nvPr userDrawn="1"/>
          </p:nvGrpSpPr>
          <p:grpSpPr>
            <a:xfrm flipV="1">
              <a:off x="8567080" y="5862682"/>
              <a:ext cx="478326" cy="159975"/>
              <a:chOff x="2166551" y="4547286"/>
              <a:chExt cx="2463115" cy="823784"/>
            </a:xfrm>
          </p:grpSpPr>
          <p:sp>
            <p:nvSpPr>
              <p:cNvPr id="148" name="Kosoúhelník 147">
                <a:extLst>
                  <a:ext uri="{FF2B5EF4-FFF2-40B4-BE49-F238E27FC236}">
                    <a16:creationId xmlns:a16="http://schemas.microsoft.com/office/drawing/2014/main" id="{9F4FD23E-6996-442B-B071-E97AF932CDC2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9" name="Kosoúhelník 148">
                <a:extLst>
                  <a:ext uri="{FF2B5EF4-FFF2-40B4-BE49-F238E27FC236}">
                    <a16:creationId xmlns:a16="http://schemas.microsoft.com/office/drawing/2014/main" id="{3AAAE1C1-4162-48EA-8E03-CF1B95A38677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0" name="Kosoúhelník 149">
                <a:extLst>
                  <a:ext uri="{FF2B5EF4-FFF2-40B4-BE49-F238E27FC236}">
                    <a16:creationId xmlns:a16="http://schemas.microsoft.com/office/drawing/2014/main" id="{A6B12740-2B84-4668-BCB8-AFA1D1706518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1" name="Kosoúhelník 150">
                <a:extLst>
                  <a:ext uri="{FF2B5EF4-FFF2-40B4-BE49-F238E27FC236}">
                    <a16:creationId xmlns:a16="http://schemas.microsoft.com/office/drawing/2014/main" id="{164F704B-829F-4803-BE0E-543447442EE5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52" name="Kosoúhelník 151">
                <a:extLst>
                  <a:ext uri="{FF2B5EF4-FFF2-40B4-BE49-F238E27FC236}">
                    <a16:creationId xmlns:a16="http://schemas.microsoft.com/office/drawing/2014/main" id="{8443CD38-C85A-4BA3-B229-D3811B34207E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53" name="Kosoúhelník 152">
                <a:extLst>
                  <a:ext uri="{FF2B5EF4-FFF2-40B4-BE49-F238E27FC236}">
                    <a16:creationId xmlns:a16="http://schemas.microsoft.com/office/drawing/2014/main" id="{04612E95-ADFE-4E8F-877B-701401DF8D82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54" name="Skupina 153">
              <a:extLst>
                <a:ext uri="{FF2B5EF4-FFF2-40B4-BE49-F238E27FC236}">
                  <a16:creationId xmlns:a16="http://schemas.microsoft.com/office/drawing/2014/main" id="{4D8B8270-B751-4B35-8136-AD8516C5B7FF}"/>
                </a:ext>
              </a:extLst>
            </p:cNvPr>
            <p:cNvGrpSpPr/>
            <p:nvPr userDrawn="1"/>
          </p:nvGrpSpPr>
          <p:grpSpPr>
            <a:xfrm flipV="1">
              <a:off x="8995434" y="5862682"/>
              <a:ext cx="478326" cy="159975"/>
              <a:chOff x="2166551" y="4547286"/>
              <a:chExt cx="2463115" cy="823784"/>
            </a:xfrm>
          </p:grpSpPr>
          <p:sp>
            <p:nvSpPr>
              <p:cNvPr id="155" name="Kosoúhelník 154">
                <a:extLst>
                  <a:ext uri="{FF2B5EF4-FFF2-40B4-BE49-F238E27FC236}">
                    <a16:creationId xmlns:a16="http://schemas.microsoft.com/office/drawing/2014/main" id="{E9E789F7-4AA4-4DBC-82F2-013DF4528BA8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" name="Kosoúhelník 155">
                <a:extLst>
                  <a:ext uri="{FF2B5EF4-FFF2-40B4-BE49-F238E27FC236}">
                    <a16:creationId xmlns:a16="http://schemas.microsoft.com/office/drawing/2014/main" id="{BBCF00FF-42F6-4CE7-8B5E-30C035D5CEE1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" name="Kosoúhelník 156">
                <a:extLst>
                  <a:ext uri="{FF2B5EF4-FFF2-40B4-BE49-F238E27FC236}">
                    <a16:creationId xmlns:a16="http://schemas.microsoft.com/office/drawing/2014/main" id="{86BBE0C6-BD66-4419-80C6-4E8EEE7F527E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" name="Kosoúhelník 157">
                <a:extLst>
                  <a:ext uri="{FF2B5EF4-FFF2-40B4-BE49-F238E27FC236}">
                    <a16:creationId xmlns:a16="http://schemas.microsoft.com/office/drawing/2014/main" id="{259C16DF-41AF-4277-ADDB-088F0CA794FF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59" name="Kosoúhelník 158">
                <a:extLst>
                  <a:ext uri="{FF2B5EF4-FFF2-40B4-BE49-F238E27FC236}">
                    <a16:creationId xmlns:a16="http://schemas.microsoft.com/office/drawing/2014/main" id="{4A52770B-B694-4317-81AC-ADC0003265A4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60" name="Kosoúhelník 159">
                <a:extLst>
                  <a:ext uri="{FF2B5EF4-FFF2-40B4-BE49-F238E27FC236}">
                    <a16:creationId xmlns:a16="http://schemas.microsoft.com/office/drawing/2014/main" id="{F72D13D4-B4BB-44D5-8FA8-F406125AB9FB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1" name="Skupina 160">
              <a:extLst>
                <a:ext uri="{FF2B5EF4-FFF2-40B4-BE49-F238E27FC236}">
                  <a16:creationId xmlns:a16="http://schemas.microsoft.com/office/drawing/2014/main" id="{0D6D9D01-60D2-47D8-B137-63C9B088FFB0}"/>
                </a:ext>
              </a:extLst>
            </p:cNvPr>
            <p:cNvGrpSpPr/>
            <p:nvPr userDrawn="1"/>
          </p:nvGrpSpPr>
          <p:grpSpPr>
            <a:xfrm flipV="1">
              <a:off x="9423788" y="5862682"/>
              <a:ext cx="478326" cy="159975"/>
              <a:chOff x="2166551" y="4547286"/>
              <a:chExt cx="2463115" cy="823784"/>
            </a:xfrm>
          </p:grpSpPr>
          <p:sp>
            <p:nvSpPr>
              <p:cNvPr id="162" name="Kosoúhelník 161">
                <a:extLst>
                  <a:ext uri="{FF2B5EF4-FFF2-40B4-BE49-F238E27FC236}">
                    <a16:creationId xmlns:a16="http://schemas.microsoft.com/office/drawing/2014/main" id="{D7AEB45F-B1FD-497E-A788-1B463B0890C8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3" name="Kosoúhelník 162">
                <a:extLst>
                  <a:ext uri="{FF2B5EF4-FFF2-40B4-BE49-F238E27FC236}">
                    <a16:creationId xmlns:a16="http://schemas.microsoft.com/office/drawing/2014/main" id="{F5101E76-C88D-4BEC-86D5-4C115B89C8C3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" name="Kosoúhelník 163">
                <a:extLst>
                  <a:ext uri="{FF2B5EF4-FFF2-40B4-BE49-F238E27FC236}">
                    <a16:creationId xmlns:a16="http://schemas.microsoft.com/office/drawing/2014/main" id="{7F507E23-C481-4E38-9908-1EA6AA0A1AC0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Kosoúhelník 164">
                <a:extLst>
                  <a:ext uri="{FF2B5EF4-FFF2-40B4-BE49-F238E27FC236}">
                    <a16:creationId xmlns:a16="http://schemas.microsoft.com/office/drawing/2014/main" id="{528C503A-623B-456E-A4BF-56711FF73E1A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66" name="Kosoúhelník 165">
                <a:extLst>
                  <a:ext uri="{FF2B5EF4-FFF2-40B4-BE49-F238E27FC236}">
                    <a16:creationId xmlns:a16="http://schemas.microsoft.com/office/drawing/2014/main" id="{38B93A69-B30C-44CC-82A1-7951AF6D8361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67" name="Kosoúhelník 166">
                <a:extLst>
                  <a:ext uri="{FF2B5EF4-FFF2-40B4-BE49-F238E27FC236}">
                    <a16:creationId xmlns:a16="http://schemas.microsoft.com/office/drawing/2014/main" id="{CC02AB9B-68FF-4037-8AA2-F47C5FF44E28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8" name="Skupina 167">
              <a:extLst>
                <a:ext uri="{FF2B5EF4-FFF2-40B4-BE49-F238E27FC236}">
                  <a16:creationId xmlns:a16="http://schemas.microsoft.com/office/drawing/2014/main" id="{00EA7CB5-B1F7-462B-95B1-C809F6A1F63C}"/>
                </a:ext>
              </a:extLst>
            </p:cNvPr>
            <p:cNvGrpSpPr/>
            <p:nvPr userDrawn="1"/>
          </p:nvGrpSpPr>
          <p:grpSpPr>
            <a:xfrm flipV="1">
              <a:off x="9852142" y="5862682"/>
              <a:ext cx="478326" cy="159975"/>
              <a:chOff x="2166551" y="4547286"/>
              <a:chExt cx="2463115" cy="823784"/>
            </a:xfrm>
          </p:grpSpPr>
          <p:sp>
            <p:nvSpPr>
              <p:cNvPr id="169" name="Kosoúhelník 168">
                <a:extLst>
                  <a:ext uri="{FF2B5EF4-FFF2-40B4-BE49-F238E27FC236}">
                    <a16:creationId xmlns:a16="http://schemas.microsoft.com/office/drawing/2014/main" id="{DF7D7A47-5BBA-4323-9D63-141FF1A80AF2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" name="Kosoúhelník 169">
                <a:extLst>
                  <a:ext uri="{FF2B5EF4-FFF2-40B4-BE49-F238E27FC236}">
                    <a16:creationId xmlns:a16="http://schemas.microsoft.com/office/drawing/2014/main" id="{2D62FDFC-0576-4413-A9E4-40AF5D576F27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1" name="Kosoúhelník 170">
                <a:extLst>
                  <a:ext uri="{FF2B5EF4-FFF2-40B4-BE49-F238E27FC236}">
                    <a16:creationId xmlns:a16="http://schemas.microsoft.com/office/drawing/2014/main" id="{4B574CC3-32AE-4AD8-9975-23B2BA1C0C35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2" name="Kosoúhelník 171">
                <a:extLst>
                  <a:ext uri="{FF2B5EF4-FFF2-40B4-BE49-F238E27FC236}">
                    <a16:creationId xmlns:a16="http://schemas.microsoft.com/office/drawing/2014/main" id="{15868F02-2C79-4ADE-AC06-CFD0D3309CE3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73" name="Kosoúhelník 172">
                <a:extLst>
                  <a:ext uri="{FF2B5EF4-FFF2-40B4-BE49-F238E27FC236}">
                    <a16:creationId xmlns:a16="http://schemas.microsoft.com/office/drawing/2014/main" id="{D62F7303-8DC9-47C9-A303-D29F25F70884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74" name="Kosoúhelník 173">
                <a:extLst>
                  <a:ext uri="{FF2B5EF4-FFF2-40B4-BE49-F238E27FC236}">
                    <a16:creationId xmlns:a16="http://schemas.microsoft.com/office/drawing/2014/main" id="{834A2E41-D712-413F-883D-E5A6F870C6B5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5" name="Skupina 174">
              <a:extLst>
                <a:ext uri="{FF2B5EF4-FFF2-40B4-BE49-F238E27FC236}">
                  <a16:creationId xmlns:a16="http://schemas.microsoft.com/office/drawing/2014/main" id="{66A43E34-85FF-4364-BE65-2CE3C15F6051}"/>
                </a:ext>
              </a:extLst>
            </p:cNvPr>
            <p:cNvGrpSpPr/>
            <p:nvPr userDrawn="1"/>
          </p:nvGrpSpPr>
          <p:grpSpPr>
            <a:xfrm flipV="1">
              <a:off x="10280496" y="5862682"/>
              <a:ext cx="478326" cy="159975"/>
              <a:chOff x="2166551" y="4547286"/>
              <a:chExt cx="2463115" cy="823784"/>
            </a:xfrm>
          </p:grpSpPr>
          <p:sp>
            <p:nvSpPr>
              <p:cNvPr id="176" name="Kosoúhelník 175">
                <a:extLst>
                  <a:ext uri="{FF2B5EF4-FFF2-40B4-BE49-F238E27FC236}">
                    <a16:creationId xmlns:a16="http://schemas.microsoft.com/office/drawing/2014/main" id="{314EB3EF-9A79-402C-9FCA-1F35F94AF4A3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" name="Kosoúhelník 176">
                <a:extLst>
                  <a:ext uri="{FF2B5EF4-FFF2-40B4-BE49-F238E27FC236}">
                    <a16:creationId xmlns:a16="http://schemas.microsoft.com/office/drawing/2014/main" id="{50CA36E7-43DE-41EE-B523-647B2C3D97FC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8" name="Kosoúhelník 177">
                <a:extLst>
                  <a:ext uri="{FF2B5EF4-FFF2-40B4-BE49-F238E27FC236}">
                    <a16:creationId xmlns:a16="http://schemas.microsoft.com/office/drawing/2014/main" id="{896ED46D-55F6-4B33-A0ED-3E0C5A14986D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9" name="Kosoúhelník 178">
                <a:extLst>
                  <a:ext uri="{FF2B5EF4-FFF2-40B4-BE49-F238E27FC236}">
                    <a16:creationId xmlns:a16="http://schemas.microsoft.com/office/drawing/2014/main" id="{CD427D30-5D83-4CA0-80ED-8885E5227781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80" name="Kosoúhelník 179">
                <a:extLst>
                  <a:ext uri="{FF2B5EF4-FFF2-40B4-BE49-F238E27FC236}">
                    <a16:creationId xmlns:a16="http://schemas.microsoft.com/office/drawing/2014/main" id="{8EAA2153-6B03-4213-A13B-C5405B0EBBCF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81" name="Kosoúhelník 180">
                <a:extLst>
                  <a:ext uri="{FF2B5EF4-FFF2-40B4-BE49-F238E27FC236}">
                    <a16:creationId xmlns:a16="http://schemas.microsoft.com/office/drawing/2014/main" id="{D11F252A-38DB-40EF-9FC5-35851570D60B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82" name="Skupina 181">
              <a:extLst>
                <a:ext uri="{FF2B5EF4-FFF2-40B4-BE49-F238E27FC236}">
                  <a16:creationId xmlns:a16="http://schemas.microsoft.com/office/drawing/2014/main" id="{4F2840F2-969B-4968-8A0F-D3437CCD80D8}"/>
                </a:ext>
              </a:extLst>
            </p:cNvPr>
            <p:cNvGrpSpPr/>
            <p:nvPr userDrawn="1"/>
          </p:nvGrpSpPr>
          <p:grpSpPr>
            <a:xfrm flipV="1">
              <a:off x="10708850" y="5862682"/>
              <a:ext cx="478326" cy="159975"/>
              <a:chOff x="2166551" y="4547286"/>
              <a:chExt cx="2463115" cy="823784"/>
            </a:xfrm>
          </p:grpSpPr>
          <p:sp>
            <p:nvSpPr>
              <p:cNvPr id="183" name="Kosoúhelník 182">
                <a:extLst>
                  <a:ext uri="{FF2B5EF4-FFF2-40B4-BE49-F238E27FC236}">
                    <a16:creationId xmlns:a16="http://schemas.microsoft.com/office/drawing/2014/main" id="{A6A9B08B-8CD0-416D-939F-1695E686C3DF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4" name="Kosoúhelník 183">
                <a:extLst>
                  <a:ext uri="{FF2B5EF4-FFF2-40B4-BE49-F238E27FC236}">
                    <a16:creationId xmlns:a16="http://schemas.microsoft.com/office/drawing/2014/main" id="{ED4CBF6E-A07D-4985-9F05-172721D6FCFB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5" name="Kosoúhelník 184">
                <a:extLst>
                  <a:ext uri="{FF2B5EF4-FFF2-40B4-BE49-F238E27FC236}">
                    <a16:creationId xmlns:a16="http://schemas.microsoft.com/office/drawing/2014/main" id="{54CE47C9-C9A6-4E3D-81EC-E5D024390E93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6" name="Kosoúhelník 185">
                <a:extLst>
                  <a:ext uri="{FF2B5EF4-FFF2-40B4-BE49-F238E27FC236}">
                    <a16:creationId xmlns:a16="http://schemas.microsoft.com/office/drawing/2014/main" id="{A9EB8763-2525-49DB-9342-B1A99A0FA387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87" name="Kosoúhelník 186">
                <a:extLst>
                  <a:ext uri="{FF2B5EF4-FFF2-40B4-BE49-F238E27FC236}">
                    <a16:creationId xmlns:a16="http://schemas.microsoft.com/office/drawing/2014/main" id="{F87B8F5E-3D22-4259-9318-05B56AF24C2C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88" name="Kosoúhelník 187">
                <a:extLst>
                  <a:ext uri="{FF2B5EF4-FFF2-40B4-BE49-F238E27FC236}">
                    <a16:creationId xmlns:a16="http://schemas.microsoft.com/office/drawing/2014/main" id="{E5908286-802F-4BCD-A623-393EE8EA859C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89" name="Skupina 188">
              <a:extLst>
                <a:ext uri="{FF2B5EF4-FFF2-40B4-BE49-F238E27FC236}">
                  <a16:creationId xmlns:a16="http://schemas.microsoft.com/office/drawing/2014/main" id="{8C11B2C0-14E7-43D5-8F3D-3650AD4A8BFE}"/>
                </a:ext>
              </a:extLst>
            </p:cNvPr>
            <p:cNvGrpSpPr/>
            <p:nvPr userDrawn="1"/>
          </p:nvGrpSpPr>
          <p:grpSpPr>
            <a:xfrm flipV="1">
              <a:off x="11137204" y="5862682"/>
              <a:ext cx="478326" cy="159975"/>
              <a:chOff x="2166551" y="4547286"/>
              <a:chExt cx="2463115" cy="823784"/>
            </a:xfrm>
          </p:grpSpPr>
          <p:sp>
            <p:nvSpPr>
              <p:cNvPr id="190" name="Kosoúhelník 189">
                <a:extLst>
                  <a:ext uri="{FF2B5EF4-FFF2-40B4-BE49-F238E27FC236}">
                    <a16:creationId xmlns:a16="http://schemas.microsoft.com/office/drawing/2014/main" id="{603C5C1C-696F-4EE0-A3A9-F0278B5735FA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1" name="Kosoúhelník 190">
                <a:extLst>
                  <a:ext uri="{FF2B5EF4-FFF2-40B4-BE49-F238E27FC236}">
                    <a16:creationId xmlns:a16="http://schemas.microsoft.com/office/drawing/2014/main" id="{95E1721F-CBA0-422B-AA1D-E1F2AA64FA8D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2" name="Kosoúhelník 191">
                <a:extLst>
                  <a:ext uri="{FF2B5EF4-FFF2-40B4-BE49-F238E27FC236}">
                    <a16:creationId xmlns:a16="http://schemas.microsoft.com/office/drawing/2014/main" id="{65DB4C31-98BC-4435-8DE3-5C8EB54FEAE4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3" name="Kosoúhelník 192">
                <a:extLst>
                  <a:ext uri="{FF2B5EF4-FFF2-40B4-BE49-F238E27FC236}">
                    <a16:creationId xmlns:a16="http://schemas.microsoft.com/office/drawing/2014/main" id="{4635F2AF-EC87-4D03-85CC-F3653BDBE82F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94" name="Kosoúhelník 193">
                <a:extLst>
                  <a:ext uri="{FF2B5EF4-FFF2-40B4-BE49-F238E27FC236}">
                    <a16:creationId xmlns:a16="http://schemas.microsoft.com/office/drawing/2014/main" id="{D1274083-C59F-4A97-8999-745769ED2F12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95" name="Kosoúhelník 194">
                <a:extLst>
                  <a:ext uri="{FF2B5EF4-FFF2-40B4-BE49-F238E27FC236}">
                    <a16:creationId xmlns:a16="http://schemas.microsoft.com/office/drawing/2014/main" id="{905B1526-C900-4925-973E-4B23B3B9FBE8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96" name="Skupina 195">
              <a:extLst>
                <a:ext uri="{FF2B5EF4-FFF2-40B4-BE49-F238E27FC236}">
                  <a16:creationId xmlns:a16="http://schemas.microsoft.com/office/drawing/2014/main" id="{28A8B94A-9A02-4932-87C7-2BBE61E2BDF9}"/>
                </a:ext>
              </a:extLst>
            </p:cNvPr>
            <p:cNvGrpSpPr/>
            <p:nvPr userDrawn="1"/>
          </p:nvGrpSpPr>
          <p:grpSpPr>
            <a:xfrm flipV="1">
              <a:off x="11565549" y="5862682"/>
              <a:ext cx="478326" cy="159975"/>
              <a:chOff x="2166551" y="4547286"/>
              <a:chExt cx="2463115" cy="823784"/>
            </a:xfrm>
          </p:grpSpPr>
          <p:sp>
            <p:nvSpPr>
              <p:cNvPr id="197" name="Kosoúhelník 196">
                <a:extLst>
                  <a:ext uri="{FF2B5EF4-FFF2-40B4-BE49-F238E27FC236}">
                    <a16:creationId xmlns:a16="http://schemas.microsoft.com/office/drawing/2014/main" id="{EF00174C-3EB1-4B69-9EF5-4452A36759E2}"/>
                  </a:ext>
                </a:extLst>
              </p:cNvPr>
              <p:cNvSpPr/>
              <p:nvPr userDrawn="1"/>
            </p:nvSpPr>
            <p:spPr>
              <a:xfrm>
                <a:off x="2166551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8" name="Kosoúhelník 197">
                <a:extLst>
                  <a:ext uri="{FF2B5EF4-FFF2-40B4-BE49-F238E27FC236}">
                    <a16:creationId xmlns:a16="http://schemas.microsoft.com/office/drawing/2014/main" id="{A9A9420D-8664-45BE-8222-1E0CF4CBFE49}"/>
                  </a:ext>
                </a:extLst>
              </p:cNvPr>
              <p:cNvSpPr/>
              <p:nvPr userDrawn="1"/>
            </p:nvSpPr>
            <p:spPr>
              <a:xfrm flipH="1">
                <a:off x="2537254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9" name="Kosoúhelník 198">
                <a:extLst>
                  <a:ext uri="{FF2B5EF4-FFF2-40B4-BE49-F238E27FC236}">
                    <a16:creationId xmlns:a16="http://schemas.microsoft.com/office/drawing/2014/main" id="{62A4168C-B7D0-43DA-B626-7860DBD68759}"/>
                  </a:ext>
                </a:extLst>
              </p:cNvPr>
              <p:cNvSpPr/>
              <p:nvPr userDrawn="1"/>
            </p:nvSpPr>
            <p:spPr>
              <a:xfrm>
                <a:off x="2907957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0" name="Kosoúhelník 199">
                <a:extLst>
                  <a:ext uri="{FF2B5EF4-FFF2-40B4-BE49-F238E27FC236}">
                    <a16:creationId xmlns:a16="http://schemas.microsoft.com/office/drawing/2014/main" id="{14B4B126-2F1C-4A80-BC83-9F6754A7EDDA}"/>
                  </a:ext>
                </a:extLst>
              </p:cNvPr>
              <p:cNvSpPr/>
              <p:nvPr userDrawn="1"/>
            </p:nvSpPr>
            <p:spPr>
              <a:xfrm flipH="1">
                <a:off x="3278660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01" name="Kosoúhelník 200">
                <a:extLst>
                  <a:ext uri="{FF2B5EF4-FFF2-40B4-BE49-F238E27FC236}">
                    <a16:creationId xmlns:a16="http://schemas.microsoft.com/office/drawing/2014/main" id="{36AA4276-E415-4F6C-87EC-B8085B720C81}"/>
                  </a:ext>
                </a:extLst>
              </p:cNvPr>
              <p:cNvSpPr/>
              <p:nvPr userDrawn="1"/>
            </p:nvSpPr>
            <p:spPr>
              <a:xfrm>
                <a:off x="3649363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</a:srgbClr>
                  </a:gs>
                  <a:gs pos="50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202" name="Kosoúhelník 201">
                <a:extLst>
                  <a:ext uri="{FF2B5EF4-FFF2-40B4-BE49-F238E27FC236}">
                    <a16:creationId xmlns:a16="http://schemas.microsoft.com/office/drawing/2014/main" id="{B9260E31-715B-42DB-8426-631AE1186E7C}"/>
                  </a:ext>
                </a:extLst>
              </p:cNvPr>
              <p:cNvSpPr/>
              <p:nvPr userDrawn="1"/>
            </p:nvSpPr>
            <p:spPr>
              <a:xfrm flipH="1">
                <a:off x="4020066" y="4547286"/>
                <a:ext cx="609600" cy="823784"/>
              </a:xfrm>
              <a:prstGeom prst="parallelogram">
                <a:avLst>
                  <a:gd name="adj" fmla="val 58784"/>
                </a:avLst>
              </a:prstGeom>
              <a:gradFill>
                <a:gsLst>
                  <a:gs pos="0">
                    <a:srgbClr val="FDF9CB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423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HP Simplified" panose="020B0604020204020204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HP Simplified" panose="020B0604020204020204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P Simplified" panose="020B0604020204020204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HP Simplified" panose="020B0604020204020204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HP Simplified" panose="020B0604020204020204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HP Simplified" panose="020B0604020204020204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BE370-CCE5-4E20-9FD8-74A37A7C7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NEPODCEŇUJTE 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899577-D621-437F-A964-17E68059B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Hodnota a cena jazykových služeb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8FF2CB-281D-4649-95C0-620E6CCA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741D-1F73-48EA-A349-C4278A925B21}" type="datetime1">
              <a:rPr lang="cs-CZ" smtClean="0"/>
              <a:t>03.11.2017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41D6FD-249D-4DD3-92D4-14C3550E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EDD4B-5201-4327-B18C-DFB96F6A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0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999D3C62-AC2B-4D1F-8A8F-AD90A79B9AD1}"/>
              </a:ext>
            </a:extLst>
          </p:cNvPr>
          <p:cNvSpPr/>
          <p:nvPr/>
        </p:nvSpPr>
        <p:spPr>
          <a:xfrm>
            <a:off x="3617406" y="1866901"/>
            <a:ext cx="2049864" cy="20498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BFEE596-31F7-4A71-92D5-5B8919C94BF6}"/>
              </a:ext>
            </a:extLst>
          </p:cNvPr>
          <p:cNvSpPr/>
          <p:nvPr/>
        </p:nvSpPr>
        <p:spPr>
          <a:xfrm>
            <a:off x="6480768" y="1866901"/>
            <a:ext cx="2049864" cy="2049863"/>
          </a:xfrm>
          <a:prstGeom prst="ellipse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29446C5-BB6B-446E-8ADD-CA95D497484E}"/>
              </a:ext>
            </a:extLst>
          </p:cNvPr>
          <p:cNvSpPr/>
          <p:nvPr/>
        </p:nvSpPr>
        <p:spPr>
          <a:xfrm>
            <a:off x="9140930" y="1866901"/>
            <a:ext cx="2049864" cy="204986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>
                <a:latin typeface="HelveticaNeueLT Pro 47 LtCn" pitchFamily="34" charset="-18"/>
              </a:rPr>
              <a:t>ROZHODUJÍCÍ PARAMETR</a:t>
            </a: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400FEC62-3752-4797-9531-4AAB6B935039}"/>
              </a:ext>
            </a:extLst>
          </p:cNvPr>
          <p:cNvSpPr txBox="1"/>
          <p:nvPr/>
        </p:nvSpPr>
        <p:spPr>
          <a:xfrm>
            <a:off x="2791013" y="4121751"/>
            <a:ext cx="3689755" cy="86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atin typeface="HelveticaNeueLT Pro 45 Lt" pitchFamily="34" charset="-18"/>
              </a:rPr>
              <a:t>POŽADOVANÝ STANDARD</a:t>
            </a: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1F5D40D5-59F8-4554-9FA8-0AB442261684}"/>
              </a:ext>
            </a:extLst>
          </p:cNvPr>
          <p:cNvSpPr txBox="1"/>
          <p:nvPr/>
        </p:nvSpPr>
        <p:spPr>
          <a:xfrm>
            <a:off x="6375944" y="4121751"/>
            <a:ext cx="225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atin typeface="HelveticaNeueLT Pro 45 Lt" pitchFamily="34" charset="-18"/>
              </a:rPr>
              <a:t>OČEKÁVANÝ</a:t>
            </a:r>
          </a:p>
          <a:p>
            <a:pPr algn="ctr"/>
            <a:r>
              <a:rPr lang="cs-CZ" dirty="0">
                <a:latin typeface="HelveticaNeueLT Pro 45 Lt" pitchFamily="34" charset="-18"/>
              </a:rPr>
              <a:t>NADSTANDARD</a:t>
            </a:r>
          </a:p>
        </p:txBody>
      </p:sp>
      <p:sp>
        <p:nvSpPr>
          <p:cNvPr id="12" name="TextovéPole 10">
            <a:extLst>
              <a:ext uri="{FF2B5EF4-FFF2-40B4-BE49-F238E27FC236}">
                <a16:creationId xmlns:a16="http://schemas.microsoft.com/office/drawing/2014/main" id="{0A9F6192-760E-4D7A-8F76-3E4E4C954ABA}"/>
              </a:ext>
            </a:extLst>
          </p:cNvPr>
          <p:cNvSpPr txBox="1"/>
          <p:nvPr/>
        </p:nvSpPr>
        <p:spPr>
          <a:xfrm>
            <a:off x="9140931" y="4121751"/>
            <a:ext cx="204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atin typeface="HelveticaNeueLT Pro 45 Lt" pitchFamily="34" charset="-18"/>
              </a:rPr>
              <a:t>NEOČEKÁVANÝ</a:t>
            </a:r>
            <a:br>
              <a:rPr lang="cs-CZ" dirty="0">
                <a:latin typeface="HelveticaNeueLT Pro 45 Lt" pitchFamily="34" charset="-18"/>
              </a:rPr>
            </a:br>
            <a:r>
              <a:rPr lang="cs-CZ" dirty="0">
                <a:latin typeface="HelveticaNeueLT Pro 45 Lt" pitchFamily="34" charset="-18"/>
              </a:rPr>
              <a:t>NADSTANDARD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D4CF433-026A-43E6-B7C5-719EE9855BAB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5667270" y="2891833"/>
            <a:ext cx="8134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E79BDE3-C5B6-4BF4-97FD-CA7012EBC836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8530632" y="2891833"/>
            <a:ext cx="6102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CBBEBCC-8BE8-4B66-8609-47BB04FDEA09}"/>
              </a:ext>
            </a:extLst>
          </p:cNvPr>
          <p:cNvGrpSpPr/>
          <p:nvPr/>
        </p:nvGrpSpPr>
        <p:grpSpPr>
          <a:xfrm>
            <a:off x="-78797" y="1866901"/>
            <a:ext cx="3696203" cy="2901181"/>
            <a:chOff x="-78797" y="1866901"/>
            <a:chExt cx="3696203" cy="2901181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5BCFF851-DA6F-4560-A0E6-4A8CDBACF65D}"/>
                </a:ext>
              </a:extLst>
            </p:cNvPr>
            <p:cNvSpPr/>
            <p:nvPr/>
          </p:nvSpPr>
          <p:spPr>
            <a:xfrm>
              <a:off x="741149" y="1866901"/>
              <a:ext cx="2049864" cy="2049863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/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366780A5-9F70-4ED5-B8E7-DB6D8C12AD94}"/>
                </a:ext>
              </a:extLst>
            </p:cNvPr>
            <p:cNvCxnSpPr>
              <a:stCxn id="7" idx="2"/>
              <a:endCxn id="15" idx="6"/>
            </p:cNvCxnSpPr>
            <p:nvPr/>
          </p:nvCxnSpPr>
          <p:spPr>
            <a:xfrm flipH="1">
              <a:off x="2791013" y="2891833"/>
              <a:ext cx="82639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2">
              <a:extLst>
                <a:ext uri="{FF2B5EF4-FFF2-40B4-BE49-F238E27FC236}">
                  <a16:creationId xmlns:a16="http://schemas.microsoft.com/office/drawing/2014/main" id="{2B8E1D25-E7DD-4EDF-8798-1D743C2FBF58}"/>
                </a:ext>
              </a:extLst>
            </p:cNvPr>
            <p:cNvSpPr txBox="1"/>
            <p:nvPr/>
          </p:nvSpPr>
          <p:spPr>
            <a:xfrm>
              <a:off x="-78797" y="4121751"/>
              <a:ext cx="3689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dirty="0">
                  <a:latin typeface="HelveticaNeueLT Pro 45 Lt" pitchFamily="34" charset="-18"/>
                </a:rPr>
                <a:t>PODPRŮMĚRNÉ</a:t>
              </a:r>
            </a:p>
            <a:p>
              <a:pPr algn="ctr"/>
              <a:r>
                <a:rPr lang="cs-CZ" dirty="0">
                  <a:latin typeface="HelveticaNeueLT Pro 45 Lt" pitchFamily="34" charset="-18"/>
                </a:rPr>
                <a:t>SLUŽBY</a:t>
              </a:r>
            </a:p>
          </p:txBody>
        </p:sp>
      </p:grpSp>
      <p:sp>
        <p:nvSpPr>
          <p:cNvPr id="19" name="Zástupný symbol pro datum 18">
            <a:extLst>
              <a:ext uri="{FF2B5EF4-FFF2-40B4-BE49-F238E27FC236}">
                <a16:creationId xmlns:a16="http://schemas.microsoft.com/office/drawing/2014/main" id="{B47DD168-9057-4D69-93B8-9D0FEEC2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623A-8873-4710-9A8F-42E4E4F8FFAE}" type="datetime1">
              <a:rPr lang="cs-CZ" smtClean="0"/>
              <a:t>03.11.2017</a:t>
            </a:fld>
            <a:endParaRPr lang="cs-CZ"/>
          </a:p>
        </p:txBody>
      </p:sp>
      <p:sp>
        <p:nvSpPr>
          <p:cNvPr id="20" name="Zástupný symbol pro zápatí 19">
            <a:extLst>
              <a:ext uri="{FF2B5EF4-FFF2-40B4-BE49-F238E27FC236}">
                <a16:creationId xmlns:a16="http://schemas.microsoft.com/office/drawing/2014/main" id="{765DEEDD-F003-4F54-B41F-B9F067F1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4D8D9E0E-B9F6-4547-9ED9-68FA54A3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ýsledek obrázku pro spiral">
            <a:extLst>
              <a:ext uri="{FF2B5EF4-FFF2-40B4-BE49-F238E27FC236}">
                <a16:creationId xmlns:a16="http://schemas.microsoft.com/office/drawing/2014/main" id="{CCF7BA4D-E470-46FD-94CF-FEA8D003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993900"/>
            <a:ext cx="4135545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Proč</a:t>
            </a:r>
            <a:r>
              <a:rPr lang="en-US" dirty="0"/>
              <a:t> se </a:t>
            </a:r>
            <a:r>
              <a:rPr lang="en-US" dirty="0" err="1"/>
              <a:t>nevyplatí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nízké</a:t>
            </a:r>
            <a:r>
              <a:rPr lang="en-US" dirty="0"/>
              <a:t> </a:t>
            </a:r>
            <a:r>
              <a:rPr lang="en-US" dirty="0" err="1"/>
              <a:t>ceny</a:t>
            </a:r>
            <a:r>
              <a:rPr lang="en-US" dirty="0"/>
              <a:t>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2F71991-4F26-40FD-8179-9201AFFCB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Spirála snižující se konkurenceschopnosti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Čím méně za práci dostáváte, tím více jí děláte</a:t>
            </a:r>
          </a:p>
          <a:p>
            <a:r>
              <a:rPr lang="cs-CZ" dirty="0"/>
              <a:t>Čím více jí děláte, tím horší je její kvalita</a:t>
            </a:r>
          </a:p>
          <a:p>
            <a:r>
              <a:rPr lang="cs-CZ" dirty="0"/>
              <a:t>Čím horší je její kvalita, tím klesá její hodnota</a:t>
            </a:r>
          </a:p>
          <a:p>
            <a:r>
              <a:rPr lang="cs-CZ" dirty="0"/>
              <a:t>Čím nižší je její hodnota, tím víc jí musíte udělat</a:t>
            </a:r>
          </a:p>
          <a:p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8819CD-17A9-46D6-BF7F-5B1C4F89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F141-42EE-4092-B5CF-7DC7FBBD696B}" type="datetime1">
              <a:rPr lang="cs-CZ" smtClean="0"/>
              <a:t>03.11.2017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5401FF-1C80-416E-B24E-3FBDB175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49CA502-AB09-414D-A7B7-A570F5FA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2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01.nyt.com/images/2015/04/01/us/01dahl-1-obit/01dahl-1-obit-master1050-v2.jpg">
            <a:extLst>
              <a:ext uri="{FF2B5EF4-FFF2-40B4-BE49-F238E27FC236}">
                <a16:creationId xmlns:a16="http://schemas.microsoft.com/office/drawing/2014/main" id="{D2E2C897-ADBD-41B9-B464-FB0DD66B3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b="34967"/>
          <a:stretch/>
        </p:blipFill>
        <p:spPr bwMode="auto">
          <a:xfrm>
            <a:off x="1" y="1270000"/>
            <a:ext cx="1219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DF7B26-1DDE-4200-8278-C32605A503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HP Simplified" panose="020B0604020204020204" pitchFamily="34" charset="-18"/>
                <a:ea typeface="+mj-ea"/>
                <a:cs typeface="+mj-cs"/>
              </a:defRPr>
            </a:lvl1pPr>
          </a:lstStyle>
          <a:p>
            <a:r>
              <a:rPr lang="cs-CZ" dirty="0"/>
              <a:t>Jak vypočítat optimální cenu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C06B6A-D616-420E-918F-3B03C983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095A-E5E1-4C79-8DEE-6C441A3B96C4}" type="datetime1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F64A54-4693-40DF-AEB2-9793D8AA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84D2DB-4767-4B11-98DC-77FE4CA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80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4A1AE4A2-17BB-4A7C-BD0F-A627C5E12EEA}"/>
              </a:ext>
            </a:extLst>
          </p:cNvPr>
          <p:cNvSpPr/>
          <p:nvPr/>
        </p:nvSpPr>
        <p:spPr>
          <a:xfrm>
            <a:off x="1181100" y="1739900"/>
            <a:ext cx="8978900" cy="3797300"/>
          </a:xfrm>
          <a:custGeom>
            <a:avLst/>
            <a:gdLst>
              <a:gd name="connsiteX0" fmla="*/ 0 w 8978900"/>
              <a:gd name="connsiteY0" fmla="*/ 1498600 h 3797300"/>
              <a:gd name="connsiteX1" fmla="*/ 2222500 w 8978900"/>
              <a:gd name="connsiteY1" fmla="*/ 3797300 h 3797300"/>
              <a:gd name="connsiteX2" fmla="*/ 8978900 w 8978900"/>
              <a:gd name="connsiteY2" fmla="*/ 1511300 h 3797300"/>
              <a:gd name="connsiteX3" fmla="*/ 7861300 w 8978900"/>
              <a:gd name="connsiteY3" fmla="*/ 927100 h 3797300"/>
              <a:gd name="connsiteX4" fmla="*/ 5740400 w 8978900"/>
              <a:gd name="connsiteY4" fmla="*/ 304800 h 3797300"/>
              <a:gd name="connsiteX5" fmla="*/ 2844800 w 8978900"/>
              <a:gd name="connsiteY5" fmla="*/ 0 h 3797300"/>
              <a:gd name="connsiteX6" fmla="*/ 1752600 w 8978900"/>
              <a:gd name="connsiteY6" fmla="*/ 38100 h 3797300"/>
              <a:gd name="connsiteX7" fmla="*/ 876300 w 8978900"/>
              <a:gd name="connsiteY7" fmla="*/ 419100 h 3797300"/>
              <a:gd name="connsiteX8" fmla="*/ 38100 w 8978900"/>
              <a:gd name="connsiteY8" fmla="*/ 14351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8900" h="3797300">
                <a:moveTo>
                  <a:pt x="0" y="1498600"/>
                </a:moveTo>
                <a:lnTo>
                  <a:pt x="2222500" y="3797300"/>
                </a:lnTo>
                <a:lnTo>
                  <a:pt x="8978900" y="1511300"/>
                </a:lnTo>
                <a:lnTo>
                  <a:pt x="7861300" y="927100"/>
                </a:lnTo>
                <a:lnTo>
                  <a:pt x="5740400" y="304800"/>
                </a:lnTo>
                <a:lnTo>
                  <a:pt x="2844800" y="0"/>
                </a:lnTo>
                <a:lnTo>
                  <a:pt x="1752600" y="38100"/>
                </a:lnTo>
                <a:lnTo>
                  <a:pt x="876300" y="419100"/>
                </a:lnTo>
                <a:lnTo>
                  <a:pt x="38100" y="1435100"/>
                </a:lnTo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7000">
                <a:schemeClr val="accent1">
                  <a:tint val="44500"/>
                  <a:satMod val="160000"/>
                </a:schemeClr>
              </a:gs>
              <a:gs pos="58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cxnSp>
        <p:nvCxnSpPr>
          <p:cNvPr id="5" name="Spojnice: pravoúhlá 4">
            <a:extLst>
              <a:ext uri="{FF2B5EF4-FFF2-40B4-BE49-F238E27FC236}">
                <a16:creationId xmlns:a16="http://schemas.microsoft.com/office/drawing/2014/main" id="{03C2DB1E-7290-4B3F-829D-E2D1AC00296B}"/>
              </a:ext>
            </a:extLst>
          </p:cNvPr>
          <p:cNvCxnSpPr>
            <a:cxnSpLocks/>
          </p:cNvCxnSpPr>
          <p:nvPr/>
        </p:nvCxnSpPr>
        <p:spPr>
          <a:xfrm>
            <a:off x="709385" y="584200"/>
            <a:ext cx="10773229" cy="4922157"/>
          </a:xfrm>
          <a:prstGeom prst="bentConnector3">
            <a:avLst>
              <a:gd name="adj1" fmla="val 1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4DE2E1D-6B74-458C-B169-188066EAD87C}"/>
              </a:ext>
            </a:extLst>
          </p:cNvPr>
          <p:cNvSpPr txBox="1"/>
          <p:nvPr/>
        </p:nvSpPr>
        <p:spPr>
          <a:xfrm>
            <a:off x="3571421" y="298382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  <a:latin typeface="HelveticaNeueLT Pro 57 Cn" panose="020B0506030502030204" pitchFamily="34" charset="-18"/>
              </a:rPr>
              <a:t>OPTIMÁLNÍ PÁSMO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D2243ED-9312-4C4B-AB4F-1F8B4D74ADDF}"/>
              </a:ext>
            </a:extLst>
          </p:cNvPr>
          <p:cNvSpPr txBox="1"/>
          <p:nvPr/>
        </p:nvSpPr>
        <p:spPr>
          <a:xfrm>
            <a:off x="7215721" y="4540907"/>
            <a:ext cx="345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  <a:t>MOC DRAZÍ</a:t>
            </a:r>
            <a:b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</a:b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  <a:t>=</a:t>
            </a:r>
            <a:b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</a:b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  <a:t>NÍZKÁ KONKURENCESCHOPNOST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1C38953-01A0-4B9A-86D8-BBBED9A7D4D7}"/>
              </a:ext>
            </a:extLst>
          </p:cNvPr>
          <p:cNvSpPr txBox="1"/>
          <p:nvPr/>
        </p:nvSpPr>
        <p:spPr>
          <a:xfrm>
            <a:off x="40025" y="4578870"/>
            <a:ext cx="345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  <a:t>MOC LEVNÍ</a:t>
            </a:r>
            <a:b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</a:b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  <a:t>=</a:t>
            </a:r>
            <a:b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</a:br>
            <a:r>
              <a:rPr lang="cs-CZ" sz="1400" dirty="0">
                <a:solidFill>
                  <a:schemeClr val="bg1">
                    <a:lumMod val="65000"/>
                  </a:schemeClr>
                </a:solidFill>
                <a:latin typeface="HelveticaNeueLT Pro 57 Cn" panose="020B0506030502030204" pitchFamily="34" charset="-18"/>
              </a:rPr>
              <a:t>NÍZKÝ POTENCIÁL RŮSTU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5726B41-572F-4629-8027-BD2787629D63}"/>
              </a:ext>
            </a:extLst>
          </p:cNvPr>
          <p:cNvSpPr txBox="1"/>
          <p:nvPr/>
        </p:nvSpPr>
        <p:spPr>
          <a:xfrm rot="16200000">
            <a:off x="-1100363" y="3791341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HelveticaNeueLT Pro 57 Cn" panose="020B0506030502030204" pitchFamily="34" charset="-18"/>
              </a:rPr>
              <a:t>PŘÍJMY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F7FDB3A-9B8B-4526-9E2D-5C8FDF4A9BBF}"/>
              </a:ext>
            </a:extLst>
          </p:cNvPr>
          <p:cNvSpPr txBox="1"/>
          <p:nvPr/>
        </p:nvSpPr>
        <p:spPr>
          <a:xfrm>
            <a:off x="838200" y="5617140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HelveticaNeueLT Pro 57 Cn" panose="020B0506030502030204" pitchFamily="34" charset="-18"/>
              </a:rPr>
              <a:t>CENA</a:t>
            </a: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25C298DF-724C-4A3D-8B30-5BA452381E37}"/>
              </a:ext>
            </a:extLst>
          </p:cNvPr>
          <p:cNvGrpSpPr/>
          <p:nvPr/>
        </p:nvGrpSpPr>
        <p:grpSpPr>
          <a:xfrm>
            <a:off x="-4506431" y="1658257"/>
            <a:ext cx="15860231" cy="7242629"/>
            <a:chOff x="-4506431" y="1658257"/>
            <a:chExt cx="15860231" cy="7242629"/>
          </a:xfrm>
        </p:grpSpPr>
        <p:sp>
          <p:nvSpPr>
            <p:cNvPr id="9" name="Oblouk 8">
              <a:extLst>
                <a:ext uri="{FF2B5EF4-FFF2-40B4-BE49-F238E27FC236}">
                  <a16:creationId xmlns:a16="http://schemas.microsoft.com/office/drawing/2014/main" id="{8B5FFE89-5485-4C78-A01A-C84D404F2434}"/>
                </a:ext>
              </a:extLst>
            </p:cNvPr>
            <p:cNvSpPr/>
            <p:nvPr/>
          </p:nvSpPr>
          <p:spPr>
            <a:xfrm>
              <a:off x="-4506431" y="1658258"/>
              <a:ext cx="15860231" cy="6582403"/>
            </a:xfrm>
            <a:prstGeom prst="arc">
              <a:avLst>
                <a:gd name="adj1" fmla="val 1619863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louk 19">
              <a:extLst>
                <a:ext uri="{FF2B5EF4-FFF2-40B4-BE49-F238E27FC236}">
                  <a16:creationId xmlns:a16="http://schemas.microsoft.com/office/drawing/2014/main" id="{ECFBDE0E-CB3C-4AAF-B40D-5CACF3C825B0}"/>
                </a:ext>
              </a:extLst>
            </p:cNvPr>
            <p:cNvSpPr/>
            <p:nvPr/>
          </p:nvSpPr>
          <p:spPr>
            <a:xfrm>
              <a:off x="709385" y="1658257"/>
              <a:ext cx="5373915" cy="7242629"/>
            </a:xfrm>
            <a:prstGeom prst="arc">
              <a:avLst>
                <a:gd name="adj1" fmla="val 10827798"/>
                <a:gd name="adj2" fmla="val 1619592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Zástupný symbol pro datum 36">
            <a:extLst>
              <a:ext uri="{FF2B5EF4-FFF2-40B4-BE49-F238E27FC236}">
                <a16:creationId xmlns:a16="http://schemas.microsoft.com/office/drawing/2014/main" id="{602C1403-05BB-40D0-8ABC-3E03A804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29A-4DD4-414F-9658-CA03F2ACF10A}" type="datetime1">
              <a:rPr lang="cs-CZ" smtClean="0"/>
              <a:t>03.11.2017</a:t>
            </a:fld>
            <a:endParaRPr lang="cs-CZ"/>
          </a:p>
        </p:txBody>
      </p:sp>
      <p:sp>
        <p:nvSpPr>
          <p:cNvPr id="38" name="Zástupný symbol pro zápatí 37">
            <a:extLst>
              <a:ext uri="{FF2B5EF4-FFF2-40B4-BE49-F238E27FC236}">
                <a16:creationId xmlns:a16="http://schemas.microsoft.com/office/drawing/2014/main" id="{79EA2DF6-CC86-4E9C-AE8F-4E9F6C5A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39" name="Zástupný symbol pro číslo snímku 38">
            <a:extLst>
              <a:ext uri="{FF2B5EF4-FFF2-40B4-BE49-F238E27FC236}">
                <a16:creationId xmlns:a16="http://schemas.microsoft.com/office/drawing/2014/main" id="{A776DF28-F729-4657-BBC0-46F839A2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13</a:t>
            </a:fld>
            <a:endParaRPr lang="cs-CZ"/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31E3917E-857C-4F9F-9E26-E3B02B92DECF}"/>
              </a:ext>
            </a:extLst>
          </p:cNvPr>
          <p:cNvGrpSpPr/>
          <p:nvPr/>
        </p:nvGrpSpPr>
        <p:grpSpPr>
          <a:xfrm>
            <a:off x="3298259" y="1547474"/>
            <a:ext cx="196166" cy="3958883"/>
            <a:chOff x="3298259" y="1547474"/>
            <a:chExt cx="196166" cy="3958883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AAF058F6-88B7-4142-B25F-462328E1AD68}"/>
                </a:ext>
              </a:extLst>
            </p:cNvPr>
            <p:cNvCxnSpPr>
              <a:cxnSpLocks/>
            </p:cNvCxnSpPr>
            <p:nvPr/>
          </p:nvCxnSpPr>
          <p:spPr>
            <a:xfrm>
              <a:off x="3396342" y="1645557"/>
              <a:ext cx="0" cy="3860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19ED67D2-768F-4336-98D0-D418754EDC71}"/>
                </a:ext>
              </a:extLst>
            </p:cNvPr>
            <p:cNvSpPr/>
            <p:nvPr/>
          </p:nvSpPr>
          <p:spPr>
            <a:xfrm>
              <a:off x="3298259" y="1547474"/>
              <a:ext cx="196166" cy="1961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9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ýsledek obrázku pro ooze splash">
            <a:extLst>
              <a:ext uri="{FF2B5EF4-FFF2-40B4-BE49-F238E27FC236}">
                <a16:creationId xmlns:a16="http://schemas.microsoft.com/office/drawing/2014/main" id="{4320942F-CFF6-4FC7-98FD-D9D5C427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9109279" y="3276517"/>
            <a:ext cx="272282" cy="2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zdražovat</a:t>
            </a:r>
            <a:r>
              <a:rPr lang="en-US" dirty="0"/>
              <a:t>?</a:t>
            </a:r>
          </a:p>
        </p:txBody>
      </p:sp>
      <p:pic>
        <p:nvPicPr>
          <p:cNvPr id="5" name="Grafický objekt 4" descr="Signál">
            <a:extLst>
              <a:ext uri="{FF2B5EF4-FFF2-40B4-BE49-F238E27FC236}">
                <a16:creationId xmlns:a16="http://schemas.microsoft.com/office/drawing/2014/main" id="{6231330C-74D6-4FEF-A561-0DBC39356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800" y="2536044"/>
            <a:ext cx="1778000" cy="1778000"/>
          </a:xfrm>
          <a:prstGeom prst="rect">
            <a:avLst/>
          </a:prstGeom>
        </p:spPr>
      </p:pic>
      <p:pic>
        <p:nvPicPr>
          <p:cNvPr id="7" name="Grafický objekt 6" descr="Brouk">
            <a:extLst>
              <a:ext uri="{FF2B5EF4-FFF2-40B4-BE49-F238E27FC236}">
                <a16:creationId xmlns:a16="http://schemas.microsoft.com/office/drawing/2014/main" id="{73C8B6C4-5342-45DF-93F6-E375906B9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4996" y="2573456"/>
            <a:ext cx="1588890" cy="1588890"/>
          </a:xfrm>
          <a:prstGeom prst="rect">
            <a:avLst/>
          </a:prstGeom>
        </p:spPr>
      </p:pic>
      <p:pic>
        <p:nvPicPr>
          <p:cNvPr id="9" name="Grafický objekt 8" descr="Dítě">
            <a:extLst>
              <a:ext uri="{FF2B5EF4-FFF2-40B4-BE49-F238E27FC236}">
                <a16:creationId xmlns:a16="http://schemas.microsoft.com/office/drawing/2014/main" id="{39FCBDCA-DFB2-47BF-8BBE-8E5BA8927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7880" y="2536044"/>
            <a:ext cx="1780722" cy="178072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55C1F9-7CF4-4862-80CF-431CB1F319B9}"/>
              </a:ext>
            </a:extLst>
          </p:cNvPr>
          <p:cNvSpPr txBox="1"/>
          <p:nvPr/>
        </p:nvSpPr>
        <p:spPr>
          <a:xfrm>
            <a:off x="4372641" y="450023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HelveticaNeueLT Pro 57 Cn" panose="020B0506030502030204" pitchFamily="34" charset="-18"/>
              </a:rPr>
              <a:t>Jen novým zákazníkům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38B7E74-9E6C-42D1-AAD8-CBF36DC1673C}"/>
              </a:ext>
            </a:extLst>
          </p:cNvPr>
          <p:cNvSpPr txBox="1"/>
          <p:nvPr/>
        </p:nvSpPr>
        <p:spPr>
          <a:xfrm>
            <a:off x="7623841" y="450023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HelveticaNeueLT Pro 57 Cn" panose="020B0506030502030204" pitchFamily="34" charset="-18"/>
              </a:rPr>
              <a:t>Jen těm, kterých se chcete zbavit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A65907F-1BFD-46DE-8EF2-542C8E1A33CD}"/>
              </a:ext>
            </a:extLst>
          </p:cNvPr>
          <p:cNvSpPr txBox="1"/>
          <p:nvPr/>
        </p:nvSpPr>
        <p:spPr>
          <a:xfrm>
            <a:off x="838200" y="450023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HelveticaNeueLT Pro 57 Cn" panose="020B0506030502030204" pitchFamily="34" charset="-18"/>
              </a:rPr>
              <a:t>Plošně a pravidelně</a:t>
            </a:r>
          </a:p>
        </p:txBody>
      </p:sp>
      <p:sp>
        <p:nvSpPr>
          <p:cNvPr id="19" name="Zástupný symbol pro datum 18">
            <a:extLst>
              <a:ext uri="{FF2B5EF4-FFF2-40B4-BE49-F238E27FC236}">
                <a16:creationId xmlns:a16="http://schemas.microsoft.com/office/drawing/2014/main" id="{D445E5C6-5F21-4AB4-BBDD-6937ACD3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5B8B-4CD5-438B-AD68-54EF32F36A39}" type="datetime1">
              <a:rPr lang="cs-CZ" smtClean="0"/>
              <a:t>03.11.2017</a:t>
            </a:fld>
            <a:endParaRPr lang="cs-CZ"/>
          </a:p>
        </p:txBody>
      </p:sp>
      <p:sp>
        <p:nvSpPr>
          <p:cNvPr id="20" name="Zástupný symbol pro zápatí 19">
            <a:extLst>
              <a:ext uri="{FF2B5EF4-FFF2-40B4-BE49-F238E27FC236}">
                <a16:creationId xmlns:a16="http://schemas.microsoft.com/office/drawing/2014/main" id="{914B29AE-F749-437F-91E6-621DB5C5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336C961C-2DF9-4493-8E5C-278B6D4A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718 L -0.0013 0.00718 C -0.00169 0.00162 -0.00208 -0.00416 -0.00234 -0.00949 C -0.00273 -0.01389 -0.00169 -0.01944 -0.00338 -0.02245 C -0.00703 -0.02893 -0.01224 -0.03194 -0.01692 -0.03541 C -0.02382 -0.04074 -0.03776 -0.04838 -0.03776 -0.04838 C -0.03463 -0.04977 -0.03151 -0.05069 -0.02838 -0.05208 C -0.02083 -0.05578 -0.01328 -0.05995 -0.00546 -0.06319 C -0.00312 -0.06435 -0.00065 -0.06458 0.00183 -0.06504 C 0.00144 -0.06828 0.00183 -0.07199 0.00079 -0.0743 C -0.00117 -0.07847 -0.0056 -0.0787 -0.00651 -0.08356 C -0.00898 -0.09583 0.00287 -0.11759 0.00495 -0.12245 C 0.00521 -0.12685 0.0069 -0.13148 0.00599 -0.13541 C 0.00482 -0.14004 0.00209 -0.14259 -0.00026 -0.14467 C -0.00625 -0.15046 -0.02734 -0.15208 -0.02838 -0.15208 C -0.0302 -0.15347 -0.03515 -0.15416 -0.03359 -0.15578 C -0.03046 -0.15972 -0.02591 -0.15787 -0.02213 -0.15949 C -0.01445 -0.16342 0.00079 -0.17245 0.00079 -0.17245 C 0.00287 -0.17569 0.00612 -0.17731 0.00704 -0.18171 C 0.01029 -0.20069 0.00378 -0.20602 -0.00234 -0.2169 C 0.01641 -0.30648 -0.01484 -0.17106 0.0237 -0.27986 C 0.02683 -0.28889 0.02579 -0.30092 0.02683 -0.31134 C 0.01537 -0.325 0.00365 -0.33819 -0.00755 -0.35208 C -0.01471 -0.36111 -0.02461 -0.3662 -0.02838 -0.37986 C -0.03033 -0.38657 -0.02343 -0.39213 -0.02005 -0.39653 C 0.01524 -0.44653 -0.00117 -0.4118 0.0112 -0.43912 C 0.01823 -0.5 0.01771 -0.4743 0.01329 -0.54653 C 0.01172 -0.56991 0.00925 -0.59328 0.00808 -0.6169 L 0.00704 -0.63727 L 0.00495 -0.65208 " pathEditMode="relative" ptsTypes="AAAAAAAAAAAAAAAAAAAAAAAAAAAAAA">
                                      <p:cBhvr>
                                        <p:cTn id="5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henypost.files.wordpress.com/2016/02/bogart.jpg?quality=90&amp;strip=all">
            <a:extLst>
              <a:ext uri="{FF2B5EF4-FFF2-40B4-BE49-F238E27FC236}">
                <a16:creationId xmlns:a16="http://schemas.microsoft.com/office/drawing/2014/main" id="{AF3C3142-84F2-4913-A18E-53564A167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DAC331-5667-41BF-B166-7B2AB79A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2E55-2320-45D0-81C7-CF138B07FAA7}" type="datetime1">
              <a:rPr lang="cs-CZ" smtClean="0"/>
              <a:t>03.11.2017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AC50B7-6001-49B0-AB44-C82A6075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2B35C7-D38E-429F-96F0-CC7E5AD7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54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1D887-8F28-4414-9948-F98254261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2737"/>
          </a:xfrm>
        </p:spPr>
        <p:txBody>
          <a:bodyPr/>
          <a:lstStyle/>
          <a:p>
            <a:pPr algn="ctr"/>
            <a:r>
              <a:rPr lang="cs-CZ" dirty="0"/>
              <a:t>Zůstaňme v kontaktu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88D31B9-F68B-4A87-8F74-DCC0DB65B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9144000" cy="2209800"/>
          </a:xfrm>
        </p:spPr>
        <p:txBody>
          <a:bodyPr>
            <a:normAutofit/>
          </a:bodyPr>
          <a:lstStyle/>
          <a:p>
            <a:r>
              <a:rPr lang="cs-CZ" dirty="0"/>
              <a:t>www.hannamarciniak.eu</a:t>
            </a:r>
          </a:p>
          <a:p>
            <a:r>
              <a:rPr lang="cs-CZ" dirty="0"/>
              <a:t>kontakt@hannamarciniak.eu</a:t>
            </a:r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BLOG</a:t>
            </a:r>
            <a:br>
              <a:rPr lang="cs-CZ" dirty="0"/>
            </a:br>
            <a:r>
              <a:rPr lang="cs-CZ" dirty="0"/>
              <a:t>hannamarciniak.eu/blog</a:t>
            </a:r>
          </a:p>
          <a:p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E69EEA6-F961-4A86-B02A-40837D2A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FF06-87BA-4A40-B708-A6FB4C000806}" type="datetime1">
              <a:rPr lang="cs-CZ" smtClean="0"/>
              <a:t>03.11.2017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D6BAD5D-7203-453A-BF8B-A509991A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C8B8243-0022-495F-B684-8347EF5D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7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livechatinc.com/website/uploads/2015/03/DPL_Heap_of_papers_re.jpg">
            <a:extLst>
              <a:ext uri="{FF2B5EF4-FFF2-40B4-BE49-F238E27FC236}">
                <a16:creationId xmlns:a16="http://schemas.microsoft.com/office/drawing/2014/main" id="{3B3867AB-BFFD-4FFB-B09C-1D9827AD5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13E1A5-851C-40E9-83F3-052639A5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3A4F-C2E7-4288-B43C-613FC3CD6CCF}" type="datetime1">
              <a:rPr lang="cs-CZ" smtClean="0"/>
              <a:t>03.11.2017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73BFA3-DC65-4458-B18A-2188DB67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342D48-DB30-4875-BC4A-82F94309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83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1D887-8F28-4414-9948-F98254261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8663"/>
            <a:ext cx="9144000" cy="1582737"/>
          </a:xfrm>
        </p:spPr>
        <p:txBody>
          <a:bodyPr/>
          <a:lstStyle/>
          <a:p>
            <a:pPr algn="ctr"/>
            <a:r>
              <a:rPr lang="cs-CZ" dirty="0"/>
              <a:t>DÍKY ZA POZORNOST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1DBCA52-7954-4959-A17E-2D552A2C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0F3-206C-4985-BBCF-104FA8028E03}" type="datetime1">
              <a:rPr lang="cs-CZ" smtClean="0"/>
              <a:t>03.11.2017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5DC5B60A-DE16-4615-8313-72F612DD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8AE89AE-A1EC-4EDB-8AEC-39F66525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abamapolicy.org/wp-content/uploads/moneyjar-copy-copy-1200x686.png">
            <a:extLst>
              <a:ext uri="{FF2B5EF4-FFF2-40B4-BE49-F238E27FC236}">
                <a16:creationId xmlns:a16="http://schemas.microsoft.com/office/drawing/2014/main" id="{EA16C241-5496-4E80-999D-0DCFA9125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"/>
          <a:stretch/>
        </p:blipFill>
        <p:spPr bwMode="auto">
          <a:xfrm rot="21600000">
            <a:off x="20" y="346084"/>
            <a:ext cx="12191980" cy="65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4F3C6-8E69-43CD-BCD1-39C0ECEC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787C-01BC-456B-95A7-DFD0690F819A}" type="datetime1">
              <a:rPr lang="cs-CZ" smtClean="0"/>
              <a:t>03.11.2017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0C2F9E-E48F-4978-AAB7-9BADEE69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87448B-2E26-4E11-BA84-2551C85C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4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má vliv na vaše ceny?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76913"/>
            <a:ext cx="10515600" cy="2200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Cena </a:t>
            </a:r>
            <a:r>
              <a:rPr lang="en-US" sz="3200" dirty="0" err="1">
                <a:solidFill>
                  <a:srgbClr val="C00000"/>
                </a:solidFill>
              </a:rPr>
              <a:t>za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vaše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služby</a:t>
            </a:r>
            <a:br>
              <a:rPr lang="cs-CZ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=</a:t>
            </a:r>
            <a:br>
              <a:rPr lang="cs-CZ" sz="3200" dirty="0">
                <a:solidFill>
                  <a:srgbClr val="C00000"/>
                </a:solidFill>
              </a:rPr>
            </a:br>
            <a:r>
              <a:rPr lang="en-US" sz="3200" dirty="0" err="1">
                <a:solidFill>
                  <a:srgbClr val="C00000"/>
                </a:solidFill>
              </a:rPr>
              <a:t>pocit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který</a:t>
            </a:r>
            <a:r>
              <a:rPr lang="en-US" sz="3200" dirty="0">
                <a:solidFill>
                  <a:srgbClr val="C00000"/>
                </a:solidFill>
              </a:rPr>
              <a:t> z </a:t>
            </a:r>
            <a:r>
              <a:rPr lang="en-US" sz="3200" dirty="0" err="1">
                <a:solidFill>
                  <a:srgbClr val="C00000"/>
                </a:solidFill>
              </a:rPr>
              <a:t>ní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máte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sami</a:t>
            </a:r>
            <a:r>
              <a:rPr lang="en-US" sz="3200" dirty="0">
                <a:solidFill>
                  <a:srgbClr val="C00000"/>
                </a:solidFill>
              </a:rPr>
              <a:t> + </a:t>
            </a:r>
            <a:r>
              <a:rPr lang="en-US" sz="3200" dirty="0" err="1">
                <a:solidFill>
                  <a:srgbClr val="C00000"/>
                </a:solidFill>
              </a:rPr>
              <a:t>hodnota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kterou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vnímá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zákazník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2461FA-8FF3-4805-88AA-9D911F724500}"/>
              </a:ext>
            </a:extLst>
          </p:cNvPr>
          <p:cNvSpPr txBox="1">
            <a:spLocks/>
          </p:cNvSpPr>
          <p:nvPr/>
        </p:nvSpPr>
        <p:spPr>
          <a:xfrm>
            <a:off x="838200" y="3976914"/>
            <a:ext cx="10515600" cy="233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C8FA8-8C7B-4298-B3C3-4EAA46C3E0CB}"/>
              </a:ext>
            </a:extLst>
          </p:cNvPr>
          <p:cNvSpPr txBox="1">
            <a:spLocks/>
          </p:cNvSpPr>
          <p:nvPr/>
        </p:nvSpPr>
        <p:spPr>
          <a:xfrm>
            <a:off x="838200" y="1563007"/>
            <a:ext cx="10515600" cy="215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P Simplified" panose="020B0604020204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Ceny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nabízí</a:t>
            </a:r>
            <a:r>
              <a:rPr lang="en-US" dirty="0"/>
              <a:t> </a:t>
            </a:r>
            <a:r>
              <a:rPr lang="en-US" dirty="0" err="1"/>
              <a:t>konkurence</a:t>
            </a:r>
            <a:endParaRPr lang="en-US" dirty="0"/>
          </a:p>
          <a:p>
            <a:r>
              <a:rPr lang="en-US" dirty="0" err="1"/>
              <a:t>Klientův</a:t>
            </a:r>
            <a:r>
              <a:rPr lang="en-US" dirty="0"/>
              <a:t> </a:t>
            </a:r>
            <a:r>
              <a:rPr lang="en-US" dirty="0" err="1"/>
              <a:t>odhad</a:t>
            </a:r>
            <a:r>
              <a:rPr lang="en-US" dirty="0"/>
              <a:t>, </a:t>
            </a:r>
            <a:r>
              <a:rPr lang="en-US" dirty="0" err="1"/>
              <a:t>kolik</a:t>
            </a:r>
            <a:r>
              <a:rPr lang="en-US" dirty="0"/>
              <a:t> by to </a:t>
            </a:r>
            <a:r>
              <a:rPr lang="en-US" dirty="0" err="1"/>
              <a:t>mělo</a:t>
            </a:r>
            <a:r>
              <a:rPr lang="en-US" dirty="0"/>
              <a:t> </a:t>
            </a:r>
            <a:r>
              <a:rPr lang="en-US" dirty="0" err="1"/>
              <a:t>stát</a:t>
            </a:r>
            <a:endParaRPr lang="en-US" dirty="0"/>
          </a:p>
          <a:p>
            <a:r>
              <a:rPr lang="en-US" dirty="0" err="1"/>
              <a:t>Klientův</a:t>
            </a:r>
            <a:r>
              <a:rPr lang="en-US" dirty="0"/>
              <a:t> </a:t>
            </a:r>
            <a:r>
              <a:rPr lang="en-US" dirty="0" err="1"/>
              <a:t>rozpočet</a:t>
            </a:r>
            <a:endParaRPr lang="en-US" dirty="0"/>
          </a:p>
          <a:p>
            <a:r>
              <a:rPr lang="en-US" dirty="0"/>
              <a:t>Cena,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účtovali</a:t>
            </a:r>
            <a:r>
              <a:rPr lang="en-US" dirty="0"/>
              <a:t> </a:t>
            </a:r>
            <a:r>
              <a:rPr lang="en-US" dirty="0" err="1"/>
              <a:t>minule</a:t>
            </a:r>
            <a:r>
              <a:rPr lang="en-US" dirty="0"/>
              <a:t>,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měsícem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rokem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3C3AEA6-5A3F-4A9A-B879-D046D0994635}"/>
              </a:ext>
            </a:extLst>
          </p:cNvPr>
          <p:cNvGrpSpPr/>
          <p:nvPr/>
        </p:nvGrpSpPr>
        <p:grpSpPr>
          <a:xfrm>
            <a:off x="1000548" y="1779625"/>
            <a:ext cx="10029402" cy="1539056"/>
            <a:chOff x="1000548" y="1779625"/>
            <a:chExt cx="10029402" cy="1539056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59C29EB9-4C13-4F1A-A42F-09DE7ED27FBD}"/>
                </a:ext>
              </a:extLst>
            </p:cNvPr>
            <p:cNvCxnSpPr>
              <a:cxnSpLocks/>
            </p:cNvCxnSpPr>
            <p:nvPr/>
          </p:nvCxnSpPr>
          <p:spPr>
            <a:xfrm>
              <a:off x="1000548" y="1779625"/>
              <a:ext cx="4615544" cy="0"/>
            </a:xfrm>
            <a:prstGeom prst="line">
              <a:avLst/>
            </a:prstGeom>
            <a:ln w="47625" cmpd="sng">
              <a:solidFill>
                <a:srgbClr val="C00000">
                  <a:alpha val="99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05B55A78-11AC-4095-AEA4-71B8CF17C7A0}"/>
                </a:ext>
              </a:extLst>
            </p:cNvPr>
            <p:cNvCxnSpPr>
              <a:cxnSpLocks/>
            </p:cNvCxnSpPr>
            <p:nvPr/>
          </p:nvCxnSpPr>
          <p:spPr>
            <a:xfrm>
              <a:off x="1000548" y="2289981"/>
              <a:ext cx="5616152" cy="0"/>
            </a:xfrm>
            <a:prstGeom prst="line">
              <a:avLst/>
            </a:prstGeom>
            <a:ln w="47625" cmpd="sng">
              <a:solidFill>
                <a:srgbClr val="C00000">
                  <a:alpha val="99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D55BD729-E679-4385-90E5-1E73BC841A49}"/>
                </a:ext>
              </a:extLst>
            </p:cNvPr>
            <p:cNvCxnSpPr>
              <a:cxnSpLocks/>
            </p:cNvCxnSpPr>
            <p:nvPr/>
          </p:nvCxnSpPr>
          <p:spPr>
            <a:xfrm>
              <a:off x="1000548" y="2804331"/>
              <a:ext cx="2790402" cy="0"/>
            </a:xfrm>
            <a:prstGeom prst="line">
              <a:avLst/>
            </a:prstGeom>
            <a:ln w="47625" cmpd="sng">
              <a:solidFill>
                <a:srgbClr val="C00000">
                  <a:alpha val="99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F9608A01-9415-41AC-8725-F710F3B302A5}"/>
                </a:ext>
              </a:extLst>
            </p:cNvPr>
            <p:cNvCxnSpPr>
              <a:cxnSpLocks/>
            </p:cNvCxnSpPr>
            <p:nvPr/>
          </p:nvCxnSpPr>
          <p:spPr>
            <a:xfrm>
              <a:off x="1000548" y="3318681"/>
              <a:ext cx="10029402" cy="0"/>
            </a:xfrm>
            <a:prstGeom prst="line">
              <a:avLst/>
            </a:prstGeom>
            <a:ln w="47625" cmpd="sng">
              <a:solidFill>
                <a:srgbClr val="C00000">
                  <a:alpha val="99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ástupný symbol pro datum 14">
            <a:extLst>
              <a:ext uri="{FF2B5EF4-FFF2-40B4-BE49-F238E27FC236}">
                <a16:creationId xmlns:a16="http://schemas.microsoft.com/office/drawing/2014/main" id="{402E0A57-0346-418D-BDA2-986E8C0F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33E-EA92-4EEE-B9B7-5CB5CC43769A}" type="datetime1">
              <a:rPr lang="cs-CZ" smtClean="0"/>
              <a:t>03.11.2017</a:t>
            </a:fld>
            <a:endParaRPr lang="cs-CZ"/>
          </a:p>
        </p:txBody>
      </p:sp>
      <p:sp>
        <p:nvSpPr>
          <p:cNvPr id="16" name="Zástupný symbol pro zápatí 15">
            <a:extLst>
              <a:ext uri="{FF2B5EF4-FFF2-40B4-BE49-F238E27FC236}">
                <a16:creationId xmlns:a16="http://schemas.microsoft.com/office/drawing/2014/main" id="{993FF540-B73C-4369-A0CA-6FA3F68A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5F629C52-2443-4735-8175-478832D5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alesfloor.net/wp-content/uploads/2017/01/AdobeStock_104447564-1024x830.jpeg">
            <a:extLst>
              <a:ext uri="{FF2B5EF4-FFF2-40B4-BE49-F238E27FC236}">
                <a16:creationId xmlns:a16="http://schemas.microsoft.com/office/drawing/2014/main" id="{D7454795-6EE4-4D6B-BA58-578F37C01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B6C995-F861-4E5C-8702-F1970FD9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FA0D-2559-40CB-8461-79AA68EEFA6F}" type="datetime1">
              <a:rPr lang="cs-CZ" smtClean="0"/>
              <a:t>03.11.2017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D35043-F190-48F6-93CF-F6F03ACA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4901CB-A497-4537-96EC-6D3BB5D3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85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D3C1811-5DEC-4CFF-9D21-076A807A7DCC}"/>
              </a:ext>
            </a:extLst>
          </p:cNvPr>
          <p:cNvSpPr/>
          <p:nvPr/>
        </p:nvSpPr>
        <p:spPr>
          <a:xfrm>
            <a:off x="0" y="6002318"/>
            <a:ext cx="12192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663"/>
            <a:ext cx="10515600" cy="1325563"/>
          </a:xfrm>
        </p:spPr>
        <p:txBody>
          <a:bodyPr/>
          <a:lstStyle/>
          <a:p>
            <a:r>
              <a:rPr lang="cs-CZ" dirty="0"/>
              <a:t>Vnímání hodnoty </a:t>
            </a:r>
            <a:r>
              <a:rPr lang="en-US" dirty="0" err="1"/>
              <a:t>jazykových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trhu</a:t>
            </a:r>
            <a:endParaRPr lang="en-US" dirty="0"/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069C9EFF-9504-470B-B326-575774A336C9}"/>
              </a:ext>
            </a:extLst>
          </p:cNvPr>
          <p:cNvGrpSpPr/>
          <p:nvPr/>
        </p:nvGrpSpPr>
        <p:grpSpPr>
          <a:xfrm>
            <a:off x="619125" y="1522117"/>
            <a:ext cx="3251200" cy="2324386"/>
            <a:chOff x="619125" y="1522117"/>
            <a:chExt cx="3251200" cy="2324386"/>
          </a:xfrm>
        </p:grpSpPr>
        <p:pic>
          <p:nvPicPr>
            <p:cNvPr id="4" name="Picture 4" descr="http://www.bandt.com.au/information/uploads/2015/08/netflix-3-1500x1000-1260x840.jpg">
              <a:extLst>
                <a:ext uri="{FF2B5EF4-FFF2-40B4-BE49-F238E27FC236}">
                  <a16:creationId xmlns:a16="http://schemas.microsoft.com/office/drawing/2014/main" id="{C578FF33-A113-40BA-B973-D1B95A7D9E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8797" y="1522117"/>
              <a:ext cx="2710583" cy="1807055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E7013758-82C3-4CE5-B66D-D457CB833B12}"/>
                </a:ext>
              </a:extLst>
            </p:cNvPr>
            <p:cNvSpPr txBox="1"/>
            <p:nvPr/>
          </p:nvSpPr>
          <p:spPr>
            <a:xfrm>
              <a:off x="619125" y="3477171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HelveticaNeueLT Pro 57 Cn" panose="020B0506030502030204" pitchFamily="34" charset="-18"/>
                </a:rPr>
                <a:t>Za co kamarádi myslí, že vás platí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CD7A18DD-E400-4CDA-A439-A414FD8575AC}"/>
              </a:ext>
            </a:extLst>
          </p:cNvPr>
          <p:cNvGrpSpPr/>
          <p:nvPr/>
        </p:nvGrpSpPr>
        <p:grpSpPr>
          <a:xfrm>
            <a:off x="619125" y="4061050"/>
            <a:ext cx="3251200" cy="2310600"/>
            <a:chOff x="619125" y="4061050"/>
            <a:chExt cx="3251200" cy="2310600"/>
          </a:xfrm>
        </p:grpSpPr>
        <p:pic>
          <p:nvPicPr>
            <p:cNvPr id="5" name="Picture 6" descr="Výsledek obrázku pro using google translate">
              <a:extLst>
                <a:ext uri="{FF2B5EF4-FFF2-40B4-BE49-F238E27FC236}">
                  <a16:creationId xmlns:a16="http://schemas.microsoft.com/office/drawing/2014/main" id="{0EC73F43-47A5-4101-A7CD-844E58328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7" t="27441" r="60147" b="29328"/>
            <a:stretch/>
          </p:blipFill>
          <p:spPr bwMode="auto">
            <a:xfrm>
              <a:off x="838200" y="4061050"/>
              <a:ext cx="2689904" cy="1793270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6855402D-D0C6-4B77-BD61-CCE2E5081F56}"/>
                </a:ext>
              </a:extLst>
            </p:cNvPr>
            <p:cNvSpPr txBox="1"/>
            <p:nvPr/>
          </p:nvSpPr>
          <p:spPr>
            <a:xfrm>
              <a:off x="619125" y="6002318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HelveticaNeueLT Pro 57 Cn" panose="020B0506030502030204" pitchFamily="34" charset="-18"/>
                </a:rPr>
                <a:t>Za co si klienti myslí, že vás platí</a:t>
              </a: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2ED9A86C-8728-405E-95E4-25C43B179939}"/>
              </a:ext>
            </a:extLst>
          </p:cNvPr>
          <p:cNvGrpSpPr/>
          <p:nvPr/>
        </p:nvGrpSpPr>
        <p:grpSpPr>
          <a:xfrm>
            <a:off x="8663894" y="4061050"/>
            <a:ext cx="2710583" cy="1793270"/>
            <a:chOff x="8663894" y="4061050"/>
            <a:chExt cx="2710583" cy="1793270"/>
          </a:xfrm>
        </p:grpSpPr>
        <p:sp>
          <p:nvSpPr>
            <p:cNvPr id="13" name="Obdélník: ohnutý roh 12">
              <a:extLst>
                <a:ext uri="{FF2B5EF4-FFF2-40B4-BE49-F238E27FC236}">
                  <a16:creationId xmlns:a16="http://schemas.microsoft.com/office/drawing/2014/main" id="{C7F2EDF9-5C6D-48B4-A6C1-257EA9377842}"/>
                </a:ext>
              </a:extLst>
            </p:cNvPr>
            <p:cNvSpPr/>
            <p:nvPr/>
          </p:nvSpPr>
          <p:spPr>
            <a:xfrm>
              <a:off x="8663894" y="4061050"/>
              <a:ext cx="2710583" cy="1793270"/>
            </a:xfrm>
            <a:prstGeom prst="foldedCorner">
              <a:avLst/>
            </a:prstGeom>
            <a:solidFill>
              <a:srgbClr val="FDF9C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C4322D46-3B50-4C72-967B-7E9705C44CF1}"/>
                </a:ext>
              </a:extLst>
            </p:cNvPr>
            <p:cNvSpPr txBox="1"/>
            <p:nvPr/>
          </p:nvSpPr>
          <p:spPr>
            <a:xfrm>
              <a:off x="8663894" y="4496020"/>
              <a:ext cx="2710583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HelveticaNeueLT Pro 57 Cn" panose="020B0506030502030204" pitchFamily="34" charset="-18"/>
                </a:rPr>
                <a:t>A za co nás tedy</a:t>
              </a:r>
              <a:br>
                <a:rPr lang="cs-CZ" dirty="0">
                  <a:latin typeface="HelveticaNeueLT Pro 57 Cn" panose="020B0506030502030204" pitchFamily="34" charset="-18"/>
                </a:rPr>
              </a:br>
              <a:r>
                <a:rPr lang="cs-CZ" dirty="0">
                  <a:latin typeface="HelveticaNeueLT Pro 57 Cn" panose="020B0506030502030204" pitchFamily="34" charset="-18"/>
                </a:rPr>
                <a:t>doopravdy platí?</a:t>
              </a:r>
            </a:p>
            <a:p>
              <a:pPr algn="ctr"/>
              <a:r>
                <a:rPr lang="cs-CZ" b="1" dirty="0">
                  <a:solidFill>
                    <a:srgbClr val="00B0F0"/>
                  </a:solidFill>
                  <a:latin typeface="HelveticaNeueLT Pro 57 Cn" panose="020B0506030502030204" pitchFamily="34" charset="-18"/>
                </a:rPr>
                <a:t>A jak?</a:t>
              </a: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E78D435A-AB92-4D89-87E9-91036B1F0524}"/>
              </a:ext>
            </a:extLst>
          </p:cNvPr>
          <p:cNvGrpSpPr/>
          <p:nvPr/>
        </p:nvGrpSpPr>
        <p:grpSpPr>
          <a:xfrm>
            <a:off x="8362950" y="1522117"/>
            <a:ext cx="3251200" cy="2324386"/>
            <a:chOff x="8362950" y="1522117"/>
            <a:chExt cx="3251200" cy="2324386"/>
          </a:xfrm>
        </p:grpSpPr>
        <p:pic>
          <p:nvPicPr>
            <p:cNvPr id="15362" name="Picture 2" descr="Výsledek obrázku pro drug dealing">
              <a:extLst>
                <a:ext uri="{FF2B5EF4-FFF2-40B4-BE49-F238E27FC236}">
                  <a16:creationId xmlns:a16="http://schemas.microsoft.com/office/drawing/2014/main" id="{B3CB5087-B902-406D-AF02-ACFFBC1E61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6" r="10146"/>
            <a:stretch/>
          </p:blipFill>
          <p:spPr bwMode="auto">
            <a:xfrm>
              <a:off x="8663894" y="1522117"/>
              <a:ext cx="2710583" cy="1807055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9D0043E4-EAAD-470C-ABCA-6FA9E3C443CC}"/>
                </a:ext>
              </a:extLst>
            </p:cNvPr>
            <p:cNvSpPr txBox="1"/>
            <p:nvPr/>
          </p:nvSpPr>
          <p:spPr>
            <a:xfrm>
              <a:off x="8362950" y="3477171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HelveticaNeueLT Pro 57 Cn" panose="020B0506030502030204" pitchFamily="34" charset="-18"/>
                </a:rPr>
                <a:t>Za co si sousedé myslí, že vás platí</a:t>
              </a: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22C3E78E-3907-40B5-8D00-1F5DD0A3840D}"/>
              </a:ext>
            </a:extLst>
          </p:cNvPr>
          <p:cNvGrpSpPr/>
          <p:nvPr/>
        </p:nvGrpSpPr>
        <p:grpSpPr>
          <a:xfrm>
            <a:off x="4491037" y="1522118"/>
            <a:ext cx="3251200" cy="2324385"/>
            <a:chOff x="4491037" y="1522118"/>
            <a:chExt cx="3251200" cy="2324385"/>
          </a:xfrm>
        </p:grpSpPr>
        <p:pic>
          <p:nvPicPr>
            <p:cNvPr id="27" name="Picture 8" descr="Výsledek obrázku pro hard labour">
              <a:extLst>
                <a:ext uri="{FF2B5EF4-FFF2-40B4-BE49-F238E27FC236}">
                  <a16:creationId xmlns:a16="http://schemas.microsoft.com/office/drawing/2014/main" id="{FC999394-CAA4-43AE-9190-C002A739CD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9" t="8774" r="600" b="13797"/>
            <a:stretch/>
          </p:blipFill>
          <p:spPr bwMode="auto">
            <a:xfrm>
              <a:off x="4771684" y="1522118"/>
              <a:ext cx="2689906" cy="1793270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3D26770B-4A00-486A-8112-0EA9629DB74A}"/>
                </a:ext>
              </a:extLst>
            </p:cNvPr>
            <p:cNvSpPr txBox="1"/>
            <p:nvPr/>
          </p:nvSpPr>
          <p:spPr>
            <a:xfrm>
              <a:off x="4491037" y="3477171"/>
              <a:ext cx="325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HelveticaNeueLT Pro 57 Cn" panose="020B0506030502030204" pitchFamily="34" charset="-18"/>
                </a:rPr>
                <a:t>Za co si rodiče myslí, že vás platí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CF66F283-A23C-4DDD-93DF-A02F6BE5CD40}"/>
              </a:ext>
            </a:extLst>
          </p:cNvPr>
          <p:cNvGrpSpPr/>
          <p:nvPr/>
        </p:nvGrpSpPr>
        <p:grpSpPr>
          <a:xfrm>
            <a:off x="4090760" y="4061050"/>
            <a:ext cx="4051754" cy="2310600"/>
            <a:chOff x="4090760" y="4061050"/>
            <a:chExt cx="4051754" cy="2310600"/>
          </a:xfrm>
        </p:grpSpPr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3EFD1ECC-8B59-4582-A88F-7AB10914DEFD}"/>
                </a:ext>
              </a:extLst>
            </p:cNvPr>
            <p:cNvSpPr txBox="1"/>
            <p:nvPr/>
          </p:nvSpPr>
          <p:spPr>
            <a:xfrm>
              <a:off x="4090760" y="6002318"/>
              <a:ext cx="4051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HelveticaNeueLT Pro 57 Cn" panose="020B0506030502030204" pitchFamily="34" charset="-18"/>
                </a:rPr>
                <a:t>Za co si majitelé agentur myslí, že vás platí</a:t>
              </a:r>
            </a:p>
          </p:txBody>
        </p:sp>
        <p:pic>
          <p:nvPicPr>
            <p:cNvPr id="15370" name="Picture 10" descr="Výsledek obrázku pro children learning to write">
              <a:extLst>
                <a:ext uri="{FF2B5EF4-FFF2-40B4-BE49-F238E27FC236}">
                  <a16:creationId xmlns:a16="http://schemas.microsoft.com/office/drawing/2014/main" id="{8419FA78-B1B1-4319-9964-3B5E861843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27778" r="31250" b="27778"/>
            <a:stretch/>
          </p:blipFill>
          <p:spPr bwMode="auto">
            <a:xfrm>
              <a:off x="4771684" y="4061050"/>
              <a:ext cx="2689905" cy="1793270"/>
            </a:xfrm>
            <a:prstGeom prst="foldedCorner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Zástupný symbol pro datum 21">
            <a:extLst>
              <a:ext uri="{FF2B5EF4-FFF2-40B4-BE49-F238E27FC236}">
                <a16:creationId xmlns:a16="http://schemas.microsoft.com/office/drawing/2014/main" id="{29E002C0-4B34-400E-A7CD-253B37C0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DB5F-B5B4-4722-B347-A1AF74F0DE80}" type="datetime1">
              <a:rPr lang="cs-CZ" smtClean="0"/>
              <a:t>03.11.2017</a:t>
            </a:fld>
            <a:endParaRPr lang="cs-CZ"/>
          </a:p>
        </p:txBody>
      </p:sp>
      <p:sp>
        <p:nvSpPr>
          <p:cNvPr id="23" name="Zástupný symbol pro zápatí 22">
            <a:extLst>
              <a:ext uri="{FF2B5EF4-FFF2-40B4-BE49-F238E27FC236}">
                <a16:creationId xmlns:a16="http://schemas.microsoft.com/office/drawing/2014/main" id="{51276244-5C7E-4E74-AC20-95B78532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24" name="Zástupný symbol pro číslo snímku 23">
            <a:extLst>
              <a:ext uri="{FF2B5EF4-FFF2-40B4-BE49-F238E27FC236}">
                <a16:creationId xmlns:a16="http://schemas.microsoft.com/office/drawing/2014/main" id="{B23C74CF-D3C3-416E-B0D9-8E62A24D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Skutečná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</a:t>
            </a:r>
            <a:r>
              <a:rPr lang="en-US" dirty="0" err="1"/>
              <a:t>služeb</a:t>
            </a:r>
            <a:br>
              <a:rPr lang="cs-CZ" dirty="0"/>
            </a:br>
            <a:r>
              <a:rPr lang="cs-CZ" sz="3600" dirty="0">
                <a:solidFill>
                  <a:srgbClr val="C00000"/>
                </a:solidFill>
              </a:rPr>
              <a:t>Aneb za co doopravdy platí zákazník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D644B6-D37C-4765-B224-8D504A309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47772"/>
              </p:ext>
            </p:extLst>
          </p:nvPr>
        </p:nvGraphicFramePr>
        <p:xfrm>
          <a:off x="616858" y="2685143"/>
          <a:ext cx="10958284" cy="293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07DD75F-E4C9-4CA2-8AF5-7D96523E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AA28-ACD1-4475-80B3-381CBA39F37A}" type="datetime1">
              <a:rPr lang="cs-CZ" smtClean="0"/>
              <a:t>03.11.2017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70D99B-A3BB-45D9-8A81-DB9D80C9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42157E-A4FB-47AB-B98E-AD9E3809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DF60E6-7138-47D6-A198-17B1DCFFE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CDF60E6-7138-47D6-A198-17B1DCFFE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CDF60E6-7138-47D6-A198-17B1DCFFE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CDF60E6-7138-47D6-A198-17B1DCFFE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D30018-8519-47A3-AAED-F1EDC84B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A0D30018-8519-47A3-AAED-F1EDC84B6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A0D30018-8519-47A3-AAED-F1EDC84B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A0D30018-8519-47A3-AAED-F1EDC84B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D80320-21C3-4B4A-ADDF-FF796C6C0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BCD80320-21C3-4B4A-ADDF-FF796C6C0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BCD80320-21C3-4B4A-ADDF-FF796C6C0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CD80320-21C3-4B4A-ADDF-FF796C6C0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34EB9-585C-4853-9DD0-F395E2F2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74F34EB9-585C-4853-9DD0-F395E2F26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74F34EB9-585C-4853-9DD0-F395E2F2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74F34EB9-585C-4853-9DD0-F395E2F2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5A588B-DCEE-44DD-A315-D8DA239A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905A588B-DCEE-44DD-A315-D8DA239A8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905A588B-DCEE-44DD-A315-D8DA239A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905A588B-DCEE-44DD-A315-D8DA239A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0B5197-7684-4956-BDE0-A4CED11A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0B0B5197-7684-4956-BDE0-A4CED11A2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0B0B5197-7684-4956-BDE0-A4CED11A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0B0B5197-7684-4956-BDE0-A4CED11A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7C6B4E-AF98-4E20-9E17-2A8CB8BE8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007C6B4E-AF98-4E20-9E17-2A8CB8BE8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07C6B4E-AF98-4E20-9E17-2A8CB8BE8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007C6B4E-AF98-4E20-9E17-2A8CB8BE8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A492A7-4AF9-4BEC-9C82-BAB130B06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D7A492A7-4AF9-4BEC-9C82-BAB130B06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D7A492A7-4AF9-4BEC-9C82-BAB130B06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D7A492A7-4AF9-4BEC-9C82-BAB130B06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B6669-4BF9-49C7-8382-164124198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F32B6669-4BF9-49C7-8382-164124198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F32B6669-4BF9-49C7-8382-164124198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F32B6669-4BF9-49C7-8382-164124198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Skutečná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</a:t>
            </a:r>
            <a:r>
              <a:rPr lang="en-US" dirty="0" err="1"/>
              <a:t>služeb</a:t>
            </a:r>
            <a:br>
              <a:rPr lang="cs-CZ" dirty="0"/>
            </a:br>
            <a:r>
              <a:rPr lang="cs-CZ" sz="3600" dirty="0">
                <a:solidFill>
                  <a:srgbClr val="C00000"/>
                </a:solidFill>
              </a:rPr>
              <a:t> Aneb co kvalitní překlad nebo tlumočení zákazníkovi přinese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A3ECD6-615A-4427-9726-E7D37A3CE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779831"/>
              </p:ext>
            </p:extLst>
          </p:nvPr>
        </p:nvGraphicFramePr>
        <p:xfrm>
          <a:off x="1862363" y="1966459"/>
          <a:ext cx="8467273" cy="437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7E5A3C-3CA9-4E76-B73C-3F7290FE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C3A1-BF5B-47DE-AD64-0D762ADEE464}" type="datetime1">
              <a:rPr lang="cs-CZ" smtClean="0"/>
              <a:t>03.11.2017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BB6DB9-65B8-4F8D-8ABF-8B0B061AD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2757B1-C9B3-487C-951E-360B3FD3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8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7C2EED-35C4-44E1-9ADE-379ABC7A7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C7C2EED-35C4-44E1-9ADE-379ABC7A7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C7C2EED-35C4-44E1-9ADE-379ABC7A7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C7C2EED-35C4-44E1-9ADE-379ABC7A7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1E164-72FC-4A61-B77B-CD547ADF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B21E164-72FC-4A61-B77B-CD547ADF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B21E164-72FC-4A61-B77B-CD547ADF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B21E164-72FC-4A61-B77B-CD547ADF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257905-F01D-434E-8E63-ECB72CEB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6F257905-F01D-434E-8E63-ECB72CEB5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F257905-F01D-434E-8E63-ECB72CEB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F257905-F01D-434E-8E63-ECB72CEB5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301452-7D48-46BA-8CAB-EF9754ED4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E301452-7D48-46BA-8CAB-EF9754ED4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BE301452-7D48-46BA-8CAB-EF9754ED4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BE301452-7D48-46BA-8CAB-EF9754ED4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405112-1939-49E6-B7A7-E5CCC72EF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64405112-1939-49E6-B7A7-E5CCC72EF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64405112-1939-49E6-B7A7-E5CCC72EF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64405112-1939-49E6-B7A7-E5CCC72EF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102D40-C8FF-4716-8746-CA47348C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C0102D40-C8FF-4716-8746-CA47348CD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C0102D40-C8FF-4716-8746-CA47348C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C0102D40-C8FF-4716-8746-CA47348C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.vanityfair.com/2015/07/01/55942be7081d542b20bd6e59_ss08-fourth-of-july-summer-old-hollywood.jpg">
            <a:extLst>
              <a:ext uri="{FF2B5EF4-FFF2-40B4-BE49-F238E27FC236}">
                <a16:creationId xmlns:a16="http://schemas.microsoft.com/office/drawing/2014/main" id="{5A7C7197-7243-482B-B72F-3551ECCC5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30163"/>
          <a:stretch/>
        </p:blipFill>
        <p:spPr bwMode="auto">
          <a:xfrm>
            <a:off x="0" y="1320800"/>
            <a:ext cx="12192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AFE160-2B52-45F1-96C3-76F5EDB855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HP Simplified" panose="020B0604020204020204" pitchFamily="34" charset="-18"/>
                <a:ea typeface="+mj-ea"/>
                <a:cs typeface="+mj-cs"/>
              </a:defRPr>
            </a:lvl1pPr>
          </a:lstStyle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zvýšit</a:t>
            </a:r>
            <a:r>
              <a:rPr lang="en-US" dirty="0"/>
              <a:t> </a:t>
            </a:r>
            <a:r>
              <a:rPr lang="en-US" dirty="0" err="1"/>
              <a:t>skutečnou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vašich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?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EDB0BF-7946-4DF5-89C0-4A421495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EE1F-BA08-4E3F-92DF-D26C715A7E7D}" type="datetime1">
              <a:rPr lang="cs-CZ" smtClean="0"/>
              <a:t>03.11.2017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195237-365D-4E7F-A8E4-1705EBA0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E598EB-2900-4A30-8A80-2802FD54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16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999D3C62-AC2B-4D1F-8A8F-AD90A79B9AD1}"/>
              </a:ext>
            </a:extLst>
          </p:cNvPr>
          <p:cNvSpPr/>
          <p:nvPr/>
        </p:nvSpPr>
        <p:spPr>
          <a:xfrm>
            <a:off x="1483806" y="1866901"/>
            <a:ext cx="2049864" cy="20498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BFEE596-31F7-4A71-92D5-5B8919C94BF6}"/>
              </a:ext>
            </a:extLst>
          </p:cNvPr>
          <p:cNvSpPr/>
          <p:nvPr/>
        </p:nvSpPr>
        <p:spPr>
          <a:xfrm>
            <a:off x="5071068" y="1866901"/>
            <a:ext cx="2049864" cy="2049863"/>
          </a:xfrm>
          <a:prstGeom prst="ellipse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29446C5-BB6B-446E-8ADD-CA95D497484E}"/>
              </a:ext>
            </a:extLst>
          </p:cNvPr>
          <p:cNvSpPr/>
          <p:nvPr/>
        </p:nvSpPr>
        <p:spPr>
          <a:xfrm>
            <a:off x="8658330" y="1866901"/>
            <a:ext cx="2049864" cy="204986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>
                <a:latin typeface="HelveticaNeueLT Pro 47 LtCn" pitchFamily="34" charset="-18"/>
              </a:rPr>
              <a:t>ROZHODUJÍCÍ PARAMETR</a:t>
            </a:r>
          </a:p>
        </p:txBody>
      </p:sp>
      <p:sp>
        <p:nvSpPr>
          <p:cNvPr id="10" name="TextovéPole 2">
            <a:extLst>
              <a:ext uri="{FF2B5EF4-FFF2-40B4-BE49-F238E27FC236}">
                <a16:creationId xmlns:a16="http://schemas.microsoft.com/office/drawing/2014/main" id="{400FEC62-3752-4797-9531-4AAB6B935039}"/>
              </a:ext>
            </a:extLst>
          </p:cNvPr>
          <p:cNvSpPr txBox="1"/>
          <p:nvPr/>
        </p:nvSpPr>
        <p:spPr>
          <a:xfrm>
            <a:off x="663860" y="4121751"/>
            <a:ext cx="3689755" cy="86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atin typeface="HelveticaNeueLT Pro 45 Lt" pitchFamily="34" charset="-18"/>
              </a:rPr>
              <a:t>POŽADOVANÝ STANDARD</a:t>
            </a: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1F5D40D5-59F8-4554-9FA8-0AB442261684}"/>
              </a:ext>
            </a:extLst>
          </p:cNvPr>
          <p:cNvSpPr txBox="1"/>
          <p:nvPr/>
        </p:nvSpPr>
        <p:spPr>
          <a:xfrm>
            <a:off x="4251122" y="4121751"/>
            <a:ext cx="3689755" cy="86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atin typeface="HelveticaNeueLT Pro 45 Lt" pitchFamily="34" charset="-18"/>
              </a:rPr>
              <a:t>OČEKÁVANÝ</a:t>
            </a:r>
          </a:p>
          <a:p>
            <a:pPr algn="ctr"/>
            <a:r>
              <a:rPr lang="cs-CZ" dirty="0">
                <a:latin typeface="HelveticaNeueLT Pro 45 Lt" pitchFamily="34" charset="-18"/>
              </a:rPr>
              <a:t>NADSTANDARD</a:t>
            </a:r>
          </a:p>
        </p:txBody>
      </p:sp>
      <p:sp>
        <p:nvSpPr>
          <p:cNvPr id="12" name="TextovéPole 10">
            <a:extLst>
              <a:ext uri="{FF2B5EF4-FFF2-40B4-BE49-F238E27FC236}">
                <a16:creationId xmlns:a16="http://schemas.microsoft.com/office/drawing/2014/main" id="{0A9F6192-760E-4D7A-8F76-3E4E4C954ABA}"/>
              </a:ext>
            </a:extLst>
          </p:cNvPr>
          <p:cNvSpPr txBox="1"/>
          <p:nvPr/>
        </p:nvSpPr>
        <p:spPr>
          <a:xfrm>
            <a:off x="7838385" y="4121751"/>
            <a:ext cx="3689755" cy="86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atin typeface="HelveticaNeueLT Pro 45 Lt" pitchFamily="34" charset="-18"/>
              </a:rPr>
              <a:t>NEOČEKÁVANÝ</a:t>
            </a:r>
            <a:br>
              <a:rPr lang="cs-CZ" dirty="0">
                <a:latin typeface="HelveticaNeueLT Pro 45 Lt" pitchFamily="34" charset="-18"/>
              </a:rPr>
            </a:br>
            <a:r>
              <a:rPr lang="cs-CZ" dirty="0">
                <a:latin typeface="HelveticaNeueLT Pro 45 Lt" pitchFamily="34" charset="-18"/>
              </a:rPr>
              <a:t>NADSTANDARD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D4CF433-026A-43E6-B7C5-719EE9855BAB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3533670" y="2891833"/>
            <a:ext cx="15373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E79BDE3-C5B6-4BF4-97FD-CA7012EBC836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7120932" y="2891833"/>
            <a:ext cx="15373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EE2B39B-0EAD-446E-9482-4ED3E8C5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BD7E-4ED8-40B5-9122-1BD199690095}" type="datetime1">
              <a:rPr lang="cs-CZ" smtClean="0"/>
              <a:t>03.11.2017</a:t>
            </a:fld>
            <a:endParaRPr lang="cs-CZ"/>
          </a:p>
        </p:txBody>
      </p:sp>
      <p:sp>
        <p:nvSpPr>
          <p:cNvPr id="15" name="Zástupný symbol pro zápatí 14">
            <a:extLst>
              <a:ext uri="{FF2B5EF4-FFF2-40B4-BE49-F238E27FC236}">
                <a16:creationId xmlns:a16="http://schemas.microsoft.com/office/drawing/2014/main" id="{E61FDE4B-160E-407E-AEB8-ADE3D17F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HANNA MARCINIAK – JERONÝMOVY DNY 2017</a:t>
            </a:r>
            <a:endParaRPr lang="cs-CZ" dirty="0"/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3CA8555E-7F90-43B7-9439-5AD86D4F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482-AB54-40BB-8E6E-8CB416EB8D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1353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423</Words>
  <Application>Microsoft Office PowerPoint</Application>
  <PresentationFormat>Širokoúhlá obrazovka</PresentationFormat>
  <Paragraphs>121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HelveticaNeueLT Pro 57 Cn</vt:lpstr>
      <vt:lpstr>HelveticaNeueLT Pro 47 LtCn</vt:lpstr>
      <vt:lpstr>HP Simplified</vt:lpstr>
      <vt:lpstr>HelveticaNeueLT Pro 45 Lt</vt:lpstr>
      <vt:lpstr>Wingdings</vt:lpstr>
      <vt:lpstr>Arial</vt:lpstr>
      <vt:lpstr>Calibri</vt:lpstr>
      <vt:lpstr>Motiv Office</vt:lpstr>
      <vt:lpstr>NEPODCEŇUJTE SE</vt:lpstr>
      <vt:lpstr>Prezentace aplikace PowerPoint</vt:lpstr>
      <vt:lpstr>Co má vliv na vaše ceny?</vt:lpstr>
      <vt:lpstr>Prezentace aplikace PowerPoint</vt:lpstr>
      <vt:lpstr>Vnímání hodnoty jazykových služeb na trhu</vt:lpstr>
      <vt:lpstr>Skutečná hodnota jazykových služeb Aneb za co doopravdy platí zákazník</vt:lpstr>
      <vt:lpstr>Skutečná hodnota jazykových služeb  Aneb co kvalitní překlad nebo tlumočení zákazníkovi přinese</vt:lpstr>
      <vt:lpstr>Prezentace aplikace PowerPoint</vt:lpstr>
      <vt:lpstr>Prezentace aplikace PowerPoint</vt:lpstr>
      <vt:lpstr>Prezentace aplikace PowerPoint</vt:lpstr>
      <vt:lpstr>Proč se nevyplatí mít nízké ceny?</vt:lpstr>
      <vt:lpstr>Prezentace aplikace PowerPoint</vt:lpstr>
      <vt:lpstr>Prezentace aplikace PowerPoint</vt:lpstr>
      <vt:lpstr>Jak zdražovat?</vt:lpstr>
      <vt:lpstr>Prezentace aplikace PowerPoint</vt:lpstr>
      <vt:lpstr>Zůstaňme v kontaktu</vt:lpstr>
      <vt:lpstr>Prezentace aplikace PowerPoint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PODLAHY ZE ZLATA</dc:title>
  <dc:creator>FYI Prague</dc:creator>
  <cp:lastModifiedBy>FYI Prague</cp:lastModifiedBy>
  <cp:revision>28</cp:revision>
  <dcterms:created xsi:type="dcterms:W3CDTF">2017-11-03T18:53:15Z</dcterms:created>
  <dcterms:modified xsi:type="dcterms:W3CDTF">2017-11-03T22:49:14Z</dcterms:modified>
</cp:coreProperties>
</file>